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8" r:id="rId31"/>
    <p:sldId id="289" r:id="rId32"/>
    <p:sldId id="290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4" r:id="rId45"/>
    <p:sldId id="305" r:id="rId46"/>
    <p:sldId id="306" r:id="rId47"/>
    <p:sldId id="307" r:id="rId48"/>
    <p:sldId id="308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335" r:id="rId75"/>
    <p:sldId id="336" r:id="rId76"/>
    <p:sldId id="337" r:id="rId77"/>
    <p:sldId id="338" r:id="rId78"/>
    <p:sldId id="339" r:id="rId79"/>
    <p:sldId id="341" r:id="rId80"/>
    <p:sldId id="342" r:id="rId81"/>
    <p:sldId id="343" r:id="rId82"/>
    <p:sldId id="344" r:id="rId83"/>
    <p:sldId id="345" r:id="rId84"/>
    <p:sldId id="346" r:id="rId85"/>
    <p:sldId id="347" r:id="rId86"/>
    <p:sldId id="348" r:id="rId87"/>
    <p:sldId id="349" r:id="rId88"/>
    <p:sldId id="340" r:id="rId89"/>
    <p:sldId id="350" r:id="rId90"/>
    <p:sldId id="351" r:id="rId91"/>
    <p:sldId id="352" r:id="rId92"/>
    <p:sldId id="353" r:id="rId93"/>
    <p:sldId id="354" r:id="rId94"/>
    <p:sldId id="355" r:id="rId95"/>
    <p:sldId id="356" r:id="rId96"/>
    <p:sldId id="357" r:id="rId97"/>
    <p:sldId id="358" r:id="rId98"/>
  </p:sldIdLst>
  <p:sldSz cx="12192000" cy="6858000"/>
  <p:notesSz cx="6858000" cy="9144000"/>
  <p:defaultTextStyle>
    <a:defPPr>
      <a:defRPr lang="en-K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E9E13-8D60-4BA9-BC8B-9F1D2A0AF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AC010C-9481-4D02-B050-A195251D92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18FF8-6BA4-4ECD-8256-38F0E44AB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55D9A-298C-4718-965B-9F5B4DBB7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7C854-D428-4689-A6C3-3947C0E4F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422498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6E751-8075-41CF-8495-AC6AD4D04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63EFF4-D78A-44B0-B4B0-2E234EC5A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0B8C5-BCB8-4AC6-A55A-CCFED6894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D5E21-5D72-436A-8377-DCF50F923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DD50F-160C-4A32-97C8-4350D2905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738506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EB517F-6C15-4129-A861-02C654820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6EB187-9014-49E4-942D-76B20B7AF9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BE655-730B-478A-96F2-04B7CDE8A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E67D1-EA5E-4062-8B14-FD56ECA4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935C7-1AFB-4637-BE37-093220B0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191087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3A0F2-79BF-461D-AF32-0E142A574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30128-60C8-48AA-A5F4-C2185D5A6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D0618-D96C-442A-8DB2-FA20E2DC6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159BB-115C-4A72-A9AB-766C160E4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68978-22E8-4D18-AA16-9A43C20A2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892530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069B2-EAF5-4DD3-AB2A-3196EAAD0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64B24-F6A0-48BB-AE0E-56B3EAE22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B28BD-E93D-43E6-8E73-0B7072CEC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09D91-B5E7-46BF-B07B-B0A758344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A2AC3-F406-476C-9E18-E2D25B930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832349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0CC53-F726-4F57-B47D-9FD704B3C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718AE-BAFF-4B5B-9049-2D27205BCD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D0E38-9D48-4EC6-8DA2-FC1E55B92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6D018-7DC4-4A5D-A265-6FC52635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450B5-A747-4017-B9D6-D395F5A60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092BB4-3A04-4453-93AC-9A00E2D1A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721976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AE29C-5C93-4E66-BFCE-76D0CB5BB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C0510-9A92-43EF-BFF1-93AB0EFC5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3CC10E-3497-4D65-B42B-A6C7ADEF3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270469-3247-428E-9953-885187B0FF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BFC5CF-E29D-49AD-8F28-1F2BAF71BB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A22EF5-356D-400A-A16B-EBA74A0BE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A04950-F4CE-4840-B4DC-5FA109F1A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6FDA9-D940-431C-A29D-701873730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58667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75D73-3580-4501-B959-5BE9949F9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1703B7-0E54-4386-B425-BEF144377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FA68E0-D84B-4CE4-A10F-CA690B364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A5C62E-27C7-4007-8037-6077C2304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51226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ADDC5C-9AF9-4D93-864C-E9F16FBCE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8744A5-E2FE-4804-8867-8565CE498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33A4A-34B4-4E17-BEF6-BDD4B91C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83175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D2997-1BC6-403E-B6BC-532DCD781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DAF6F-58E7-42F1-96FE-EEE9D495E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CAAEE0-6348-41CC-84E5-676588AF6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BE520-B45D-43F9-B5A8-5B64C62C4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8906D3-C262-4999-992E-798A97400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B6ECF7-117C-4CBE-B090-215C32B31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95286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1E2B8-89F2-4615-B2FE-CA282F380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E64221-60DB-4DC8-9A1B-41D0AC2D1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69853-99EE-4390-A5E5-8F0412EB4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5D215-1CF8-4CA0-9D14-12EEB8CEA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10AB24-A987-4D02-B745-EF9ABE620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DB49B8-4312-4A69-8294-4CE1BF838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49934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99C3BC-2337-4ECA-88C5-2091DD7C3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4D6E4-566D-4CD4-AF79-F42604B78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C585C-B841-4EEC-8DD9-26F31B133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824B3-4A40-4A61-ADCB-B20E82622236}" type="datetimeFigureOut">
              <a:rPr lang="en-KE" smtClean="0"/>
              <a:t>09/12/2020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FCFE7-9AFF-4DD1-8CC5-FA68D8DDE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FA422-BCFA-434A-BE59-12DAA5DD0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50F92-BE59-47FC-9277-19F2A07D1ADE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412449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K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A8802-78D9-441E-AA21-24D3FE80CA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ECB45-C356-4386-841B-607EF0472C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FE2A15-3470-4F3A-8AE2-B7120B6F6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431" y="914400"/>
            <a:ext cx="9488644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03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BB154-06D6-4ED2-B06A-E25402D38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8FECB-1CA5-44E1-B892-FD74AC0C1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02075E-263A-4230-92AB-AAC3182F5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195387"/>
            <a:ext cx="8705850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4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1557-3145-414E-9C17-8FA79B2A6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67850-9492-4AE6-B7BF-86EAA9773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AD5EE6-B6F0-49DC-9309-65A13C120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166812"/>
            <a:ext cx="872490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77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22CF9-4AF6-4B6F-B0A4-E4A30662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A5F36-0A1C-4AAF-9E47-B45D00422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A9D8CF-51B1-4E9C-9CF0-15ACB6B76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71600"/>
            <a:ext cx="8763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73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5E6BA-81B2-492B-9DF1-DEC421121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5FD80-E794-4DA0-873A-DA777B09F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08906-A105-4167-AB7A-209CE787B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47762"/>
            <a:ext cx="8743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00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12E12-E5F3-45B4-AFCA-07C41E76C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0B51F-3591-4784-B8B7-D2D3F217B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1CB79-6E8F-4937-B220-DC9FDEA8C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76362"/>
            <a:ext cx="87058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50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03670-3EC7-4861-AA0D-3B28F3725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A902C-36DE-4613-9C11-9B80C3DDB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61BC24-21E6-469D-A291-56B05656A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00162"/>
            <a:ext cx="87725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08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E9BE1-3F68-412A-BB09-D0F54D732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DD8D4-F203-4AD3-9522-B4F2CA2AE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E10794-7149-4408-99A4-7BDB4B1E3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85887"/>
            <a:ext cx="87915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02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5ACF1-6360-49E5-BFD8-8E3CDCF28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273FE-31C6-470B-A87D-CF462B606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43E9C3-82E6-4533-BD4C-269ACE196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5887"/>
            <a:ext cx="87344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35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F2408-4D62-4155-A74A-F737BDF6C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4C5C3-7F2C-4454-89DC-046C63072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7ADBE7-5238-4099-A50D-60F6B046F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00175"/>
            <a:ext cx="87915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76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70232-594C-4CC2-B370-8D2844104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6622F-5A85-4360-B65D-8C3EC8117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6F3933-AD08-4451-B8AC-68217F0A2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4937"/>
            <a:ext cx="86677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48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2C570-E44D-4148-A3B0-18DA80A89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B1A3E-97F4-4E6D-B82D-87098CABC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9B44BD-7445-4F1A-8808-AE1601777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50" y="733425"/>
            <a:ext cx="36957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02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DBB19-52A8-45D4-993B-F22C39BB9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E7D2F-BF5D-4633-A5FE-6D1B2C38F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F40547-DB11-4BEF-A099-3C01B6489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0175"/>
            <a:ext cx="86868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92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FAD9E-A90F-4F6D-B98F-C512C506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7DA69-E28F-4506-9656-393F0EB34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D57262-081B-43B0-8D06-7698CBF6B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76362"/>
            <a:ext cx="88011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83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85E48-61B7-4FE3-AEF4-BAFEFA3B1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7CA11-49A4-44A5-BBDD-66CA1B1C5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406C8-2771-41CE-B27A-B6D5249E8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5887"/>
            <a:ext cx="87344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4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E3D0-7226-43D0-BC96-9FB82B11A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57824-70DF-40D6-92C9-B480FFD63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3E4D7-88DC-45AF-BC15-D50D9E67E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133475"/>
            <a:ext cx="884872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1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603CC-CA65-435D-AAED-05CB35E04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36E97-5E17-4048-98E9-A6BFEC579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3913DE-BB9C-46EB-993F-BE95D40FD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123950"/>
            <a:ext cx="87153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501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1B641-CC56-4558-A695-569751F3F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B6F35-1DEC-4429-B2E4-9A9090CEC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9C4BD6-8E49-4FE0-8B5E-22CF40A24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123950"/>
            <a:ext cx="884872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64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E0A21-161B-4721-ADAD-C3F78377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2F616-54F3-4DB3-B7CC-45FA3BD3C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D4102F-BFA6-4301-88B0-823ACCD79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4462"/>
            <a:ext cx="86963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62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6167F-C8A5-44B7-A131-AB3C88C86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1B5D8-5431-4264-BEF9-68CE7A815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669B0C-4C59-43B6-9322-06F4A622A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152525"/>
            <a:ext cx="869632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48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9C0A-AA74-4B17-9DE6-6C8AE60C9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305A-8691-4BB1-986F-8D82643C3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3B29DA-359A-40C5-A799-CAE5A58B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81125"/>
            <a:ext cx="8810625" cy="4095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F4DDE3-33E0-4361-9103-1E7A3316C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644" y="5687409"/>
            <a:ext cx="8356710" cy="80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315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090D7-3E5C-4096-B5F4-C329A0D6C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D4D07-4AE4-4A61-9A30-1A1D817E5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B896DA-1A99-42FB-84E6-B1966855B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47787"/>
            <a:ext cx="86868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98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2F2F3-4A12-4FD7-8920-441D12688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A03E8-0F32-4835-9BDF-FE3EEE0B1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FBD674-59AE-49FE-8CE8-6D357ECE6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14450"/>
            <a:ext cx="87534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42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2763F-949D-4ABD-88EA-A3002FAD3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6F9B-C999-426C-B998-BCEA75DC1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704A88-DAC1-4B41-9C8D-A9270F444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76362"/>
            <a:ext cx="87153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386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AF2AC-65E7-45BA-9082-E1DF8B2B1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D0692-E6F1-4051-9C85-556B46547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7E3D25-927F-4AF6-96A2-CF4F9EB2D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938212"/>
            <a:ext cx="868680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730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C1BE5-46F5-420F-A435-D43876585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618CA-67E2-44E8-83B3-C169113D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6BD649-20DD-43A9-91EA-0A0225D85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90650"/>
            <a:ext cx="86677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9285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98A1C-5BA5-47FE-AF65-5E14458A7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883D9-49EE-4777-86E3-9A76260CB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72AFAD-C812-44D9-A36A-B2845DCEF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71600"/>
            <a:ext cx="87058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679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AC1F2-851A-4825-B742-5478E5A3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1F449-E2D7-49F0-8047-F5C5227AF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052F64-01A0-43D0-84BA-B49DE5954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9700"/>
            <a:ext cx="87153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5097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7FF5C-731F-4B6E-A28C-F68A3A24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9D12-9898-4A0D-8F1E-BBB0AA82E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B33DA-89F3-4450-965C-F07FFA121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138237"/>
            <a:ext cx="8829675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135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76C6F-76E0-446B-9C18-A5E06D4B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297C3-08B7-42E3-98D8-9A99B7732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077CA-704D-423C-9EB3-2B5F58042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200150"/>
            <a:ext cx="86868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737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89DDD-B8C7-49CD-97A8-E77EE14E2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74CE1-3272-4C9F-B21A-727992CB9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D73249-70F4-481E-A5BE-CFFC68706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66837"/>
            <a:ext cx="87820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921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A1163-DC07-4A77-AACF-06CE9C907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87399-FA4C-4D30-971E-289B1BF69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87EB0E-BD48-4FA8-8C7C-D8D66F1B9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2151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1A1C3-EE30-4BBC-8815-5CE55A5ED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A3FD2-5D42-4045-9BB9-73CFE559F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428DB4-B21D-4879-82E7-8CAF6CF5C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290637"/>
            <a:ext cx="870585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29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11AA9-E060-42C5-A1A1-A937C611F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E6A7E-B153-4844-B2C1-FB7B466F1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0AFA3-41C7-49AE-AD73-4CC1D7B36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62075"/>
            <a:ext cx="88296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771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D9FD8-AC1B-461A-AF93-18DDE84CC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5878D-00BF-4B1E-B14B-C588F3AEF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9CF29B-3067-4451-BF3A-503BC627E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71600"/>
            <a:ext cx="87820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6635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AD955-4F33-424C-AA53-65F7753F7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ABEFE-3E31-4954-B45E-E29AD5BD1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C1A38-FAB7-4581-9F90-E92E745F5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90650"/>
            <a:ext cx="87725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581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13E26-B5EE-4D2A-A01F-80B921F2B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0CDB3-F679-42AD-B70E-837562327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7BDDA2-EDD1-4490-A6A9-8A40144A7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19212"/>
            <a:ext cx="872490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13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7CF51-4A41-483E-89BC-17CA01A65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E17FC-3AA1-4DD5-BD9C-DA2102A87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11C889-AD17-4D16-8DA1-98998861B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33512"/>
            <a:ext cx="86772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705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B414F-A708-457B-8636-8ECC923F6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C4114-194B-47BE-B9C2-58D423A5C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059FE0-3757-4C7A-866C-727060291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9700"/>
            <a:ext cx="86772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085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51C55-9A86-436B-94D0-B6B5D4FCD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FDDB3-243E-417C-87F2-E6ED245E1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6AB837-91B9-4B15-AC4B-422615546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133475"/>
            <a:ext cx="882015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736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F2E1A-D729-4918-A8F2-863C2D71A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143ED-F055-4F80-913A-4D889334D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55F06C-5D79-4126-BC43-9AEF39B06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66837"/>
            <a:ext cx="87249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97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ECE4-2294-4E76-8EC1-BEE6EC03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16E5C-41E9-415A-8BED-08B6EBDA3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26CBAD-326E-438C-8E0C-4E5F93933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33512"/>
            <a:ext cx="87249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483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C15EE-C2C0-406F-90AF-3EA9CA269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33C1D-45E2-4A2F-9DDD-C24B516DD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4DBC87-C3C2-4E7F-BC96-EF0EF4E81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85887"/>
            <a:ext cx="87153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629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B37CB-A388-4AF8-AD65-8BE9303A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F00CF-E408-4B04-9DEB-587A1443C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360EFA-987B-48AB-8A08-1389E0289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28737"/>
            <a:ext cx="87058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75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1CC6F-F56A-44E2-87BC-EDBEB7616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5A0FA-609F-4E15-B5DA-DFCF47EC2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3D28FF-A443-41EB-BC65-24050A9F4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400175"/>
            <a:ext cx="88773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310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D2C9D-4F9E-4E29-A0D3-A62907BD5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FCC95-658B-4253-887C-EC1C6994D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365D63-53B3-490B-8F37-2F7A83842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8750"/>
            <a:ext cx="86963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47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5E495-65B3-4C15-89C0-290A0D525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41A36-E626-4CE1-B300-2F881BD83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DF076F-C2E2-467E-AD09-A92E8CBA1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57287"/>
            <a:ext cx="873442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160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3B1C2-49FA-435C-BB4A-46AFED27B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B2BE-44DA-48F9-9654-3399A7F77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3570AF-106F-4F13-B601-7EE8A4933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23987"/>
            <a:ext cx="87058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994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00683-8B4D-40E8-B996-5B4262863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ACC82-77BD-4B4E-9C19-396A94BEF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5E432E-106D-4195-BE09-108E7D8D4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133475"/>
            <a:ext cx="87630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343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C995F-E1AD-4B96-A76D-D3DC2463C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D9C47-E11B-43B9-87F3-26790EF09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BD9C51-D50E-48DA-BFB0-5CB66485D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04937"/>
            <a:ext cx="87820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282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9BAE2-BAFB-42E1-B68C-879A9948F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36BB8-8F90-48C8-8EFC-9B64AE73D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7AB57-6903-42E2-A418-E7E46213E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81125"/>
            <a:ext cx="88296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538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0CB1-81CC-469B-88DD-DCBB93F0E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050BA-B30B-4820-BEF0-DF5B283F8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047956-FF90-4B0B-95C9-BDC46E214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133475"/>
            <a:ext cx="871537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383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53E70-039C-4A6E-83ED-368E30CF8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BD6FE-58FF-4A52-BF7B-E279476DF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AE345B-1607-49FC-A765-C9651C439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484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68832-B6A0-4DE9-AB6C-8154E3B17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044F7-096C-4CB6-8B8E-2B8F801C0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214D87-5D22-48F9-8084-AA7871780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23987"/>
            <a:ext cx="87725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014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D0743-F164-4248-AD78-4E490D898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C1696-6F65-4058-815E-757AE4D47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BAC621-65C9-40FF-A922-FAFDC457D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57287"/>
            <a:ext cx="874395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2B976-2344-4045-A565-81698DC44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71CA0-B436-48BE-A34C-40B52558C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D99F26-3671-4420-A177-9DCFC92B3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52550"/>
            <a:ext cx="875347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8989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7A21F-328A-4C75-A0AA-B6566B580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3B2FE-50E2-4B27-8AAA-855221398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141E81-1487-493F-964F-EAE8BD02E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4462"/>
            <a:ext cx="86963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170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57334-478C-45B6-885D-77BD3B148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A695A-3FF9-4E1D-80B0-053EE1D46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67EA26-417F-46B0-A6C5-E77A44850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162050"/>
            <a:ext cx="87249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329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DD569-6558-41B3-B532-0AE651F6E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EAFC0-6909-4C25-88A5-16FCD3667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19A0D7-7009-4332-974A-341FA0122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28750"/>
            <a:ext cx="87344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96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846D-248B-482F-9C54-720D5E186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86C13-C865-4F89-B5D9-D1FFE179D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9EEE04-665D-4ADC-B204-3E591B253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157287"/>
            <a:ext cx="870585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007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27FF7-34A3-4323-A976-4161E0C6E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D60D1-0579-456C-914C-013453C83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3C292-CBAA-4D5F-A9A0-0C35F74D4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57312"/>
            <a:ext cx="87915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106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A5D16-4551-4562-98FA-7BF25C8C7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F33E7-9788-48F3-8311-A4E456B56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A73A22-D8EC-4BCE-AE2A-5A95625E0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9700"/>
            <a:ext cx="87058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349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45CF0-9DDC-49D7-ACFD-11D09CF9F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FB2A4-BE0B-48DF-81CF-E73991C4A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6D441B-577C-40F3-AB90-0E37DD1DE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00175"/>
            <a:ext cx="87820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88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20675-D186-4E6F-B104-6FF89DDED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C18F3-E8CE-4AD7-822B-FAC5FB0B6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A7A687-DFA6-4A89-9FE6-2EA082003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157287"/>
            <a:ext cx="869632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757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BF45F-C153-4D79-97DC-77C67AC7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77C8D-3DE3-4D9E-AE78-C70302AE2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E43C38-2257-41E9-A435-739C68623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295400"/>
            <a:ext cx="86963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946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BE0B-CDAF-4FFF-8223-E6A5F2275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A55B6-968A-4D80-80AA-F9FD7B3C4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8D8101-6599-4F75-93EF-01CE445FF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5887"/>
            <a:ext cx="87439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175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E24FF-6F94-46F2-AC9F-0F8BB740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98D13-3B48-46B6-A183-A2C4D5FB9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4A90FB-4449-4CB4-B8E5-DACD9CAE4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62075"/>
            <a:ext cx="87153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168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0D805-8BDB-4EC7-85B7-CDD993BB9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2449D-9C36-4937-8744-C719664C1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3E36A0-13EF-4C55-A712-E267ADCA3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143000"/>
            <a:ext cx="8686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9730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D36AB-E422-4EC7-BA8C-9255B8CE3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A69CC-D4C6-40D5-9C89-9FF6FF558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038E4C-FC44-4727-8812-04E87D2D7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04937"/>
            <a:ext cx="87915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948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5A41F-C886-4F56-9DF4-99F1C94CA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8DF15-6278-4641-B607-87788D491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E1F6AD-884F-4B54-A735-247BAE649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43000"/>
            <a:ext cx="87344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5603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8F32E-62C0-4100-94AC-9AE5CB2F9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2DBBE-8A87-4088-9F22-342601074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A51201-83FF-4C82-82B9-A8ED42EA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90650"/>
            <a:ext cx="86772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9508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37EFE-D9AD-4A69-85BF-B4C694CFD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BB3AE-2DF6-46CF-AE25-B0C35351A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C289E-E142-4F3F-AFC4-E30BA96EF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33512"/>
            <a:ext cx="87153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002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040F5-B899-47FC-B87D-C94DDE77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0BF48-465F-4EE6-9FAC-9469832A2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33AC97-7D10-4A7F-851F-26E5C32C5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71600"/>
            <a:ext cx="87058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813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985EB-B06D-41DA-89BD-AC9FBC6F8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5CB89-D91B-4771-A8CB-BFC8B1E74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EEE612-FE32-4FE1-B8ED-6C428832A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057275"/>
            <a:ext cx="866775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792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51016-B0B9-4870-BC57-661FE5508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01D3A-60F1-4F3F-BDDE-DC034AE60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F2D893-C2D4-4717-93BC-1C1230143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95412"/>
            <a:ext cx="86677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525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D5FB3-FDFE-4FD8-98B0-50C79F264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F9408-0656-484C-9BDF-741B3B5E2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EF9BD2-FE0A-4F56-B796-A2C613B03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04937"/>
            <a:ext cx="86487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9581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A5CD4-2116-4F97-B2D0-213289D33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CB1BF-0BFC-4BCA-BB68-666B44D47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0DCD9-0C43-4338-8F58-4BAA62FF4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0175"/>
            <a:ext cx="86772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60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3EC62-61E1-4C3B-A3C1-AD8B591BD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F92C5-B7B9-4E31-A367-3C1760681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5D3F55-42B7-4444-9ADC-9AEB9C128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47787"/>
            <a:ext cx="87439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5683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9BB-0C38-40F2-A486-1C4A9C12E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BFAFE-B557-4B72-AC3F-0134384C0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D60F87-B4FD-4048-868D-90CBA36DB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76362"/>
            <a:ext cx="87534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1451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E2EB9-0AC7-48C2-B8AC-BD59A2BF0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27906-A46E-46FD-96A3-75EB25642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04FF2C-761E-4980-9F86-DEB8F8E71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57312"/>
            <a:ext cx="87534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2094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6DB5D-183F-4BEE-B333-91A906219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9B191-22CA-401A-A4FE-A7AB7BD33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F61D91-DD00-43C1-8410-F7F47BB0A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85887"/>
            <a:ext cx="88106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230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E85AF-21CB-4E02-9829-FABDCA63E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1A2AA-790F-4C65-B343-F9A93910B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D36FA8-1C95-4C30-B1AA-ED6BDC593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76337"/>
            <a:ext cx="874395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97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FC08E-AF9A-4898-914C-C4D3DF978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2A3AD-F1C6-4B67-95BB-14A805461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B9F3CE-8261-4A61-83BE-6DBEF89F3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76362"/>
            <a:ext cx="87630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1658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86CE8-14BE-4599-85FC-AEA4953B0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7ED22-A0A9-4B29-8297-AC996A390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326FAF-5687-41B4-B1E7-14ED306E2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76362"/>
            <a:ext cx="86868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5009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FB4DA-A892-4DD9-A3EA-6241FE6D2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89FB2-D013-459E-AAC9-E6C09BA73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D3242D-E48E-41A2-BBB6-F7098C18A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9700"/>
            <a:ext cx="87725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8388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3E29A-6DBE-4A8C-9FE9-CFA203E70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4069-64B8-4BC5-BE81-48AEB08A0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7D8CB-273D-48BB-9D70-BAAF50E43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1125"/>
            <a:ext cx="87534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320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91BF5-4ABA-4572-94BD-E1F9683CB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A2531-4AE8-4EB4-A72C-BC220F198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741674-6D06-48C3-A1B0-C823F2A69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56057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F8403-7509-4415-9E6C-3671CE703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6559A-2CF3-4E6D-9552-44C9EE710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15F994-E107-4CBB-BAD5-86F54DF42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76362"/>
            <a:ext cx="88106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57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A0451-237B-49FC-BA44-20ED5373C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4B01-3E91-41C4-A8C8-B182718FE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43894F-A7DC-49E5-B5C5-79AB757C2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38262"/>
            <a:ext cx="87058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7570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1566-5F94-456D-BD9D-F083A173E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ABB27-C527-4B13-AE07-0A9E3D6D7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D40D33-8663-489A-BA75-33D89D368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66837"/>
            <a:ext cx="86772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4387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40A3-9127-4153-9B86-B06EB382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EB530-4B8D-4A3F-A781-86A41DF6B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890575-CA13-461C-8456-B3CEF26AC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157287"/>
            <a:ext cx="866775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3184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D267E-2B82-4B38-A109-64189D957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2E9C3-072B-452D-A94C-4E7952C8B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9DADF9-B2EA-47D3-8328-C96DD3CCB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71600"/>
            <a:ext cx="87344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9834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F2D40-03EC-4ABE-A28C-CAD1ADFAA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5B2B4-79D3-498D-A598-515B9FA89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74B943-C03C-4EAE-B16D-35CCA0B2A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123950"/>
            <a:ext cx="86772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1816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23E5-3621-4BCB-8FFF-A1B7501A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B52A2-1DB1-4E2E-A7AE-CBDD31D6F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905516-00E7-44D8-B047-DB6DF39CB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119187"/>
            <a:ext cx="882015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1997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FCAFA-96E4-4564-8082-FFF39AF1F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37044-8582-49D5-9769-58237FD5C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1C8A14-E123-42E6-843C-32EAEA894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81062"/>
            <a:ext cx="8639175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5235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0A8B3-AC4A-4D04-88F0-E0B8E5FE5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31EC9-1E15-45D0-B34B-D91774DBC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D0761E-896C-409B-9F2E-8F9A468CE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676400"/>
            <a:ext cx="84582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928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4100-34A2-4C6C-BC24-06E6C122B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C7CE2-7649-4BE8-ABF7-BBFF9B7C5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6D4A94-A955-4E73-B794-612A80A80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81125"/>
            <a:ext cx="86582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05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3924</TotalTime>
  <Words>0</Words>
  <Application>Microsoft Office PowerPoint</Application>
  <PresentationFormat>Widescreen</PresentationFormat>
  <Paragraphs>0</Paragraphs>
  <Slides>97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10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De Antonio</dc:creator>
  <cp:lastModifiedBy>Eduardo De Antonio</cp:lastModifiedBy>
  <cp:revision>20</cp:revision>
  <dcterms:created xsi:type="dcterms:W3CDTF">2020-12-05T20:18:29Z</dcterms:created>
  <dcterms:modified xsi:type="dcterms:W3CDTF">2020-12-08T22:53:40Z</dcterms:modified>
</cp:coreProperties>
</file>