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8195C-CE65-4771-962C-C9EE18F238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752A89-E43B-4EC4-B94E-CD8D79B460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2B2912-26EC-4F5D-B8CE-6262C2D46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AD4-A30C-4D97-877D-3DB1D821B74F}" type="datetimeFigureOut">
              <a:rPr lang="es-ES" smtClean="0"/>
              <a:t>12/08/2020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CB100-E3E5-4137-A7D5-6D3E1CBE1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1AC94-1758-4E5D-9899-E70A62254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3550-16E1-4E92-8413-DD52F0AB58F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73373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64A2-F370-43E7-B75C-AFC1FF01B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834827-07F3-4DA0-AD39-153439E06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E53B2-BDD3-4476-8B5C-5B3E0BBC3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AD4-A30C-4D97-877D-3DB1D821B74F}" type="datetimeFigureOut">
              <a:rPr lang="es-ES" smtClean="0"/>
              <a:t>12/08/2020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7BC34D-667B-4895-92E9-9F954C9A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D34A2B-ED0F-4434-AB98-40EB23A5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3550-16E1-4E92-8413-DD52F0AB58F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57452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9B818C-5150-4ABA-B672-8E47FC754B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F81C9E-1C79-4D23-945D-378A4B5E67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A5A48-87A6-4F86-8912-25C08FAF2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AD4-A30C-4D97-877D-3DB1D821B74F}" type="datetimeFigureOut">
              <a:rPr lang="es-ES" smtClean="0"/>
              <a:t>12/08/2020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5AF734-4925-4FF9-9212-249DC0591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11E00-1710-4057-BE04-0988B0E24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3550-16E1-4E92-8413-DD52F0AB58F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4445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657CF-95F5-4B63-92AA-62FF98022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EF8BA-CC92-4115-923B-674DC0667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8BF466-003B-4E0D-8DF5-F6A28B396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AD4-A30C-4D97-877D-3DB1D821B74F}" type="datetimeFigureOut">
              <a:rPr lang="es-ES" smtClean="0"/>
              <a:t>12/08/2020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B805B-8044-4DA3-8A00-8BFCC8925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EAD96-E0BE-493B-82BA-1D645F965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3550-16E1-4E92-8413-DD52F0AB58F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7291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15056-17E4-4139-9007-89C7FB8C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979818-1CCF-4706-95D8-2C3043D14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558B4B-249B-4FC3-8618-3D9CDCE46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AD4-A30C-4D97-877D-3DB1D821B74F}" type="datetimeFigureOut">
              <a:rPr lang="es-ES" smtClean="0"/>
              <a:t>12/08/2020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DCB060-108B-4A7D-8AF6-4DF776978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5329DD-4E6E-4149-9A45-45E267E29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3550-16E1-4E92-8413-DD52F0AB58F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9656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A464C-8D3A-4B8D-87C4-B7F8B7454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2A11C-DCFA-47FF-8B74-B85CB270F3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A2ADD0-8768-47C3-9919-3F0D195785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888C71-71B6-4293-B777-8B788B1D6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AD4-A30C-4D97-877D-3DB1D821B74F}" type="datetimeFigureOut">
              <a:rPr lang="es-ES" smtClean="0"/>
              <a:t>12/08/2020</a:t>
            </a:fld>
            <a:endParaRPr lang="es-E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7C4D73-765D-4793-A2BD-1F55116CD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514B92-78C7-49E8-92D5-88C112E39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3550-16E1-4E92-8413-DD52F0AB58F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09771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6A151-E5FC-4C8E-9B1E-A684E803B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73988D-665B-45EA-BF1E-64FCBE5DB3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3D6D3-277D-4E2B-892D-A317AB10A6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FC34A6-3F8B-4E1B-8055-8FAF7E62F6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AEEC0B-9CCE-438D-BE6A-74027E95E6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09C796-628D-4ED5-BF8D-2FA18202D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AD4-A30C-4D97-877D-3DB1D821B74F}" type="datetimeFigureOut">
              <a:rPr lang="es-ES" smtClean="0"/>
              <a:t>12/08/2020</a:t>
            </a:fld>
            <a:endParaRPr lang="es-E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2CBA89-09C9-45E5-A1D1-1CC57BF4F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BD08D4-CCBE-42B4-B890-396107BA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3550-16E1-4E92-8413-DD52F0AB58F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8961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35BDA-B58A-49BF-9558-0337EC079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BCE3D5-7A66-41A2-829F-2DE0D402F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AD4-A30C-4D97-877D-3DB1D821B74F}" type="datetimeFigureOut">
              <a:rPr lang="es-ES" smtClean="0"/>
              <a:t>12/08/2020</a:t>
            </a:fld>
            <a:endParaRPr lang="es-E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DA2421-3A00-44E9-904C-F0A9B8118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9A0BCC-6D00-46B9-87F8-9B45B8108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3550-16E1-4E92-8413-DD52F0AB58F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5901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1B0000-C327-4657-B61B-D63A1A595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AD4-A30C-4D97-877D-3DB1D821B74F}" type="datetimeFigureOut">
              <a:rPr lang="es-ES" smtClean="0"/>
              <a:t>12/08/2020</a:t>
            </a:fld>
            <a:endParaRPr lang="es-E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BBBBC4-4499-42EC-B459-D33BDC819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32DBF5-4C50-4C11-B02C-CA98EE79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3550-16E1-4E92-8413-DD52F0AB58F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88118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37091-BCF0-4386-843C-13287A27A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0C64D-2F08-4A71-B70D-0D83553C5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074392-D88C-4E7E-BE6D-50AD857804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666C59-1261-410B-803A-B9E33EDCF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AD4-A30C-4D97-877D-3DB1D821B74F}" type="datetimeFigureOut">
              <a:rPr lang="es-ES" smtClean="0"/>
              <a:t>12/08/2020</a:t>
            </a:fld>
            <a:endParaRPr lang="es-E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7A6CF5-F09E-4B46-91C5-FC5E4521A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2EBA4-3C9C-4DC3-9642-728B12E9B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3550-16E1-4E92-8413-DD52F0AB58F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27754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82B97-A6CF-455E-A374-AEB684D01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ED9404-39EB-49D7-899C-B8046E553E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62AEE6-BFCF-4AEC-B361-01004808F8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105D86-86E3-44BC-819D-BA49D8552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FAD4-A30C-4D97-877D-3DB1D821B74F}" type="datetimeFigureOut">
              <a:rPr lang="es-ES" smtClean="0"/>
              <a:t>12/08/2020</a:t>
            </a:fld>
            <a:endParaRPr lang="es-E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7CCAEC-0A83-4126-9AB5-BD83EF6ED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E30287-97C1-4385-8C5F-49D901AB1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93550-16E1-4E92-8413-DD52F0AB58F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99183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7EC78C-0689-473B-A021-5FBED731A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C93BDC-6BD3-4DD4-B1D7-6D6864905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F30A1F-2099-46C4-AA09-A94DB49827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BFAD4-A30C-4D97-877D-3DB1D821B74F}" type="datetimeFigureOut">
              <a:rPr lang="es-ES" smtClean="0"/>
              <a:t>12/08/2020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9E5C5-1F07-4F89-B89E-A2069731B8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B3283D-2017-4BC9-A56C-0D828B7210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93550-16E1-4E92-8413-DD52F0AB58F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4751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61742-AA95-4A76-BC46-DCCB723E7D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7D694B-1783-4663-87CF-7AF49FAB53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65D81D-3FEB-40D7-B7BE-6651B4E63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4937"/>
            <a:ext cx="86963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70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95DD1-0C1D-48E3-9C32-2C84C6B06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0CD0F-F5EB-4DDB-B491-3F16C09CF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CF849C-DEA8-432C-B9C7-3C57B6209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95412"/>
            <a:ext cx="87153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429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61EE5-0744-4BB5-BF13-B424DC8A7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9908D-8CD3-422B-9493-42787A0BC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E4E3EB-C429-4C46-88A1-0872825FF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23975"/>
            <a:ext cx="873442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331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06A45-54BC-4B23-81C4-3C6272D03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BA810-B789-4254-97BB-FB0A53B96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03F720-6E33-4CBB-9E24-575427DD1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114425"/>
            <a:ext cx="8848725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217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17C5E-9242-4138-BAB5-6D5A40B3E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25F60-AE0B-4102-8F2C-5F956DDEB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9FEBC5-E389-4367-964A-A674AAB1C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0175"/>
            <a:ext cx="87344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465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BF001-C8C9-4742-9337-AE4793CEB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5637B-E337-476A-ABC8-FF47CE13F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9199FA-3A11-437F-8E36-965022B93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852487"/>
            <a:ext cx="8696325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9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309CC-E5D7-4CA9-AD34-7A13735E4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D2C03-CAE4-4A91-9F44-56F17B460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44FEEA-6B3A-4765-9F16-064DD9884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85887"/>
            <a:ext cx="8667750" cy="4086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820A0C-0724-46C8-A9AB-259607860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9722" y="5630240"/>
            <a:ext cx="2601153" cy="68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381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841C4-A14B-43DE-9357-CBBDB3134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B4FCD-8DB8-466B-B68D-82CD4DCF6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7C2B3B-8C0E-4BAD-B132-94EAC5C63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52550"/>
            <a:ext cx="882015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25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B00E1-D071-4173-B5F0-CD7722A08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90C4C-CB54-45F2-B7CE-8CD0AC255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C9CB90-5567-49CF-BBD4-EBFF6EFCF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800100"/>
            <a:ext cx="866775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720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11778-14C5-40B5-AAF6-0C3FF8B50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2C1AC-6856-4EB8-B5E4-9BA4D5F04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8EBE3F-1FBE-48D7-9C8D-2E87B3C6A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81125"/>
            <a:ext cx="87249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557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A35E1-83C4-408C-8936-5A15BF6FD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E5938-1905-4847-BD18-0F3371D26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5D39C2-ADBA-4421-B968-5B6BD9E1DF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885825"/>
            <a:ext cx="8772525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772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0F53F-E39C-467F-8AF0-E3028015A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84DC9-B702-4A74-8E51-574E5AC1E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7D206B-C62D-4998-91B0-CFC7037C8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66837"/>
            <a:ext cx="87630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520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F3D4-0A56-46D4-9EC6-073E2FF35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5ABCA-083B-40D7-8540-1B8A45FD4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BFBEA2-B37B-4AAC-B642-E5BD39FC0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76362"/>
            <a:ext cx="87249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668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9AC01-6F62-43F2-9305-058E5DE4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49D06-3E31-4424-B579-183A1E67A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F9B479-494D-4245-9F37-6413F51D3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952500"/>
            <a:ext cx="866775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630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BEE7E-DD1A-44E0-B964-ED711DD93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F259A-8256-4A95-AF4C-F772B5F91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643DC7-3BFF-4363-BDC1-1EC8FC488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852487"/>
            <a:ext cx="8705850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08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90417-794F-41E0-9AEE-AD6C8B288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C839E-55E7-4485-94DC-22D69259D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63C162-3397-4437-BC90-143DB764D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166812"/>
            <a:ext cx="8734425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704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CD0AF-20FD-4ABE-BD94-AB0349536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E351-1ADE-44E7-9290-51B80420A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74BE7E-710B-4A7E-88A6-069402B51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00175"/>
            <a:ext cx="87630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337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4A4CA-A77F-42CB-8B7D-3861B107C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6CA2D-4627-4E71-9895-73E3BC54E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C0AA71-7C2C-4CAA-8103-E24825ED4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57312"/>
            <a:ext cx="877252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805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D33A2-AACD-4C0B-94E4-D55C6E3D9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5FCED-B7E5-4397-B9B1-3C9F95CD8A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DBE57-ECED-46DE-B722-39CEFD106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814387"/>
            <a:ext cx="8658225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9266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3C2E5-1DA3-4824-90C3-E572FB84D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8E9DC-15BE-40CE-8CE7-22BF3E599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F2894A-AFC3-4288-889D-A9BD2B096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81125"/>
            <a:ext cx="87153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552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F3F97-32FE-447B-88F6-3D4F03744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6306D-BF1A-441F-9916-BE3B6BBE8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8C8287-8983-4FE6-AA20-F8F97B4A5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81125"/>
            <a:ext cx="87534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799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28832-16F7-41DA-9A4F-896012CD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6B2AC-A494-4A01-BB35-EC720D0C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5BCC2F-7FF5-4855-8DC9-A59AEA45A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95412"/>
            <a:ext cx="87534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62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E8DE5-41E2-41EB-9D1A-0F405863A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DE269-79F2-447E-8630-21FCB1728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2FCDEB-9587-473D-8834-7BA038FC1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81125"/>
            <a:ext cx="873442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17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CA5C3-AA41-4F45-B178-5BC532D8A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134EDB-8BE6-4578-9110-0C7C2D2498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A1CB30-1969-46DA-AF5B-4CD2E1C28D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62075"/>
            <a:ext cx="877252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3856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A2614-FCF8-4BC7-B3A3-39B20E9E7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8D526-8B1D-48F2-B0AC-AB2551D26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4FB89C-C508-42DA-9BE8-04151AD53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390650"/>
            <a:ext cx="88296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775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9CB59-4BD1-4E76-8EB7-BA99436AD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5B93B-E391-4B27-A871-4C3ACBC79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EF3324-328F-4F95-9029-823581199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66837"/>
            <a:ext cx="88392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8783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A5505-4DBB-4DDB-B108-7950B9970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C2474-3C1B-4458-9ED4-90592BAD8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7287C2-B70D-4047-85B0-42E135B48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933450"/>
            <a:ext cx="866775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2421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2318F-026B-406C-BAB4-0C98A0663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8CBD1-E157-4780-987B-AF57680D0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098332-E651-4D84-ADFD-48D700CBA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81125"/>
            <a:ext cx="87534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26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9D732-7911-4131-8D50-1179D9B39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055F9-2DBA-4052-AD25-8FAA644DA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A3DA86-98C4-4EBE-8194-5565E10AA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152525"/>
            <a:ext cx="8658225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1289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4656D-9809-43C7-BA95-04FDA9A90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213A2-4201-4E25-8B63-FF8FF67FE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47F7D2-E13D-46C7-B1EF-74008B1E3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5412"/>
            <a:ext cx="86868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5916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59ED3-ED3E-48C2-8591-49F130895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B0544-6EE4-4FA1-A756-4F4188449A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E8C986-FD1B-481C-9621-D17FB7AA9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90650"/>
            <a:ext cx="87249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5576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43D63-82F0-4045-8019-33ECC54FD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DB04C-595A-4498-9E2A-D8D3316E0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82FFD0-29BE-48B8-AB10-BD883F425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404937"/>
            <a:ext cx="87820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9250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8D5E6-12F7-420E-934F-8BD8AAFB5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647A1-3095-4C11-8180-7196639228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F789F1-ED4B-43F0-9FDF-BABF2554B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0" y="914400"/>
            <a:ext cx="85725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559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5B744-4E88-41A7-A6BB-EE6693198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89B89-FA5F-42F7-95FE-B0702A5CE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2FF140-D3EF-463B-B05E-75424A435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414462"/>
            <a:ext cx="88296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9762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B3102-F1CF-42FE-9839-097E5C521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9BFE0-D81E-4D70-A26F-0ABB7B325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0DC879-6FDB-4FD9-8CF3-5DB2C747C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0175"/>
            <a:ext cx="87058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921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2D332-C038-4E96-B6DA-AD4BDDE69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57048-CDC0-40F2-9B8D-81F3F8DD9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9F7F07-C806-432E-A8DC-027941B1E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95412"/>
            <a:ext cx="87249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4417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4673D-0690-42C4-AAC1-008BBD374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B4AC4-459F-4C40-9C95-B70FF9FB2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0E2159-F904-4A49-A566-F0E9C5CC2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28750"/>
            <a:ext cx="87725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174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C817F-64F5-448D-9070-CB7ED432E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02A60-6483-4681-8C4A-9A856DCBD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2D3414-7923-4AB8-96CF-2DBBC9F39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225" y="819150"/>
            <a:ext cx="8591550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9139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BEE54-9CB0-47DE-BE5C-E8952535E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0675E-8D5E-427F-A782-82CB239C2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7B63BF-B001-465D-B379-DF13C707A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14462"/>
            <a:ext cx="86868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8576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D523F-B99D-449B-B229-7F35661B4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82A81-2CC5-4783-B6DC-0D03D7524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8F305E-1936-4CE8-B907-EEDD98244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85887"/>
            <a:ext cx="87630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0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22D13-5F48-448B-AB3A-9F29AEC4D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99A6A-1967-4B91-9F9B-A6E453F5D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93AAB4-3653-42FE-ABD0-A2E097237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04937"/>
            <a:ext cx="87725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7062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1D4F5-69D9-4C4B-AF96-62EECB4BF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EE5C9-9301-4C0D-A59C-969C5FB53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43F677-363A-435B-97C0-5235FBD96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976312"/>
            <a:ext cx="8791575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199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E21FC-A7D2-46EA-803E-D32982BE3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11FDD-7659-49FF-8998-2804D90E6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5E05B1-2EAE-4E9C-A5C1-701F3300C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4462"/>
            <a:ext cx="86963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3106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5E6D3-8A5B-4596-96B0-6E5831823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B62A-A276-4A48-9E25-AAEDDB1C2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72643A-B673-4812-9916-2F784649E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400175"/>
            <a:ext cx="87820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52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BDB7D-7F65-4FAA-AACE-E9396D734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46096-E998-4752-883A-A8F44B1CC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52BE41-9D5C-4BE7-8826-6961A522B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33500"/>
            <a:ext cx="879157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24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70944-18D0-4B27-AE39-3A1EAE3FE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70658-BC0C-4F11-A266-B5B93353C8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4CE216-0876-45B3-B437-029553614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290637"/>
            <a:ext cx="8753475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8228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FCBD1-A474-4522-8220-20543D5B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FC5FA-B429-4306-B58B-A8DCE6470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EEE104-85BB-4A9A-AE0A-D99B82C2F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90650"/>
            <a:ext cx="88201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6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79BE7-3874-42D7-BD51-6315FA423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E248C-2CE3-4D09-ADD4-EA7C13E77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A7AB44-EBCB-4E84-808E-01B85CC65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43025"/>
            <a:ext cx="881062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265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9B2AC-11C7-42EC-8824-3AD7715EE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FB32A-4735-4119-90B1-7114F9103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25E976-5F22-4011-B46F-4C366103A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785812"/>
            <a:ext cx="8743950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943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D9BC9-E048-407F-AED4-47C9CBEB3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49CE9-567C-40C9-891B-71EB06813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33B305-B88F-4337-BA5D-3ACEFE39F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819150"/>
            <a:ext cx="8724900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70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BB374-1854-4A5E-A3D7-47B901079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42969-17FD-45E5-9257-D07DB540B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E15AE7-11C6-48CC-A8B1-65F797B1C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143000"/>
            <a:ext cx="88201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921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0</Words>
  <Application>Microsoft Office PowerPoint</Application>
  <PresentationFormat>Widescreen</PresentationFormat>
  <Paragraphs>0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</cp:revision>
  <dcterms:created xsi:type="dcterms:W3CDTF">2020-08-07T10:22:31Z</dcterms:created>
  <dcterms:modified xsi:type="dcterms:W3CDTF">2020-08-12T14:29:30Z</dcterms:modified>
</cp:coreProperties>
</file>