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7" r:id="rId29"/>
    <p:sldId id="288" r:id="rId30"/>
    <p:sldId id="289" r:id="rId31"/>
    <p:sldId id="290" r:id="rId32"/>
    <p:sldId id="291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33FF1-AA34-4C17-ACD4-A7797180A7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9C773-36E0-48AC-86E3-EF699AA06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06FA3-7457-4C89-82C9-2A36A6204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09DE8-FA7E-4641-95EB-65EF08FC9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7DE6B-AA33-4074-A1CE-40D6F1B62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328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8FF54-9699-4EA7-A85C-4E870BC5B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82EB70-8657-42DD-AE96-927721EEA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27C66-5A46-4D3B-A365-C7C367408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92983-F398-46C5-ABFF-DD2F44D6C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6AB03-6238-4A4C-896A-6289AE31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9034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5E5B9E-EDE3-4E69-BDDB-DB7CD144C6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9735C2-09DD-48FF-A413-3A378CDF9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87651-0C6A-495A-95CB-740A8F694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155F1-4C52-4EF3-AEE5-5C2CBA039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EB845-7829-48CE-9169-24B1877EC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633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27EA7-75B6-4493-ADC9-8D9822FB5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05BAA-6B2E-4D02-8200-DA16F5A50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119D9-9044-498C-93FD-F057E622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9A5EB-8821-45F4-883A-9163E8BD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2FF8A3-E72C-485E-953E-850B11D30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6534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7B9FA-FC50-463B-9CFD-3650773E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C6AD2-4E5E-47A7-9389-F0DAB853C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193D39-A04B-48F3-B83A-0F069DBB3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7F367-E8ED-4B3F-888C-53A1AA83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5A7A5-C902-489F-B246-FD6BC74FE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010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7DE15-9E9E-4995-A9CA-5C128FA6D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B4E09-0DD5-4A81-8271-BF277FA69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90DB9-53FE-495F-830E-0C639B5852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BE5F29-8A31-4160-AF19-67D2C8205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5EE33-EC8E-4CAF-9951-7CE94B1D7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7DF03F-5055-4B9D-84A3-6FE59E2CC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59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94B37-9FEE-43B5-A898-E0EA08E1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C768DA-8B06-4FE1-B73C-A955C4739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40385-B7AB-4586-86B0-6C8A3762A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04D543-FA20-40B5-B4C7-35C1E090D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DB752-461D-4040-A4CD-B237A82357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5972E9-28D3-41A0-9A87-1C3BDEE4B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F0873B-E40F-421A-A705-A8780A046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8F29A5-A7B1-46FE-8D9E-C7F2D0AC0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958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D4039-BAD0-4177-A9A8-15D1B88A4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D74EB6-AFEF-4C25-AF88-26F9B1886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0B8749-630A-4DF9-BEDF-D5FC64B70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1BAEDF-95AE-4F34-848A-8B3DFD1C2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012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773BD1-BAA9-461D-B53A-FF22CF789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DD5DD1-E965-4731-9D8E-2BE7F62C6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BEF63-FD09-4FB2-81F5-5FFA0F247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86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890A-0257-4E36-B4A0-FD19F6626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19397-2DB0-4EDC-B27F-4F8AC2F61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46BD2-0C43-42DB-98D3-F82A6DAC1A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3B165E-C7C9-4D32-9184-9FD8C07B6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A89F1C-BF77-4F6E-9413-733C43FFC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E88CB-4AAE-47A9-A6FC-FB5B84542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6700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7F2BB-1EAC-4CDA-894A-0B956E551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72F8F9-7CBD-4B46-BDAB-3A4EB313C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B1A385-2F58-448A-BAEE-04B8DFCD4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63E478-E989-4432-BCF7-11ED34F54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81D78-429A-4857-9929-DFABD7B5D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F3E19-7A9D-4CA7-BED9-002811CE4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152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641E5A-74AA-4393-961F-69406988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88F61-1E05-45A0-A371-B227E7A84B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4C82E1-F704-4B7C-8C2A-455F45942A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B2996-4321-4033-9D53-8BFB250B67EC}" type="datetimeFigureOut">
              <a:rPr lang="es-ES" smtClean="0"/>
              <a:t>12/08/2020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BE04A-AAA1-46FA-A2D3-A91890CD44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A5675-ACD0-4253-8DE3-01C4D34A3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F6A45-7558-4B85-B4FE-4BF4EB7BFFB4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636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B31E-331E-47F6-966F-FDC8026AB9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80412-A447-49E2-A38A-7AA7262A44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C2E23C-1729-4337-B4AE-7E54B334F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785812"/>
            <a:ext cx="86487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69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AB775-10E2-48ED-80D4-BAD2350CF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4415F-9E3F-452B-B8C8-5F3631C12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A2343F-AB2A-4377-8B6E-2F168AAC2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5" y="1390650"/>
            <a:ext cx="866775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56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3C7FA-D1E3-4CE9-BA4F-16E37AD5E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F4F7A-7C10-4A1E-8830-1CF1C78B2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31C043-527A-432A-AF6E-BB6F727EF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975" y="1243012"/>
            <a:ext cx="878205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47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A0BCF-5223-4BF1-975E-11FF3E766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DC8354-9BD3-473D-A6D7-A247A2D38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1FE74C-DB95-45FF-85F1-BB545B0D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828675"/>
            <a:ext cx="874395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38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591D0-5DB7-4DC2-85FD-D30BA6AF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5A1C2-5A85-4AA7-9AFA-6372352CA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9F13BD-380D-4D82-974F-2327D440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00175"/>
            <a:ext cx="87058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36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5E6DF-7093-470C-A015-1C2E66230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E4EB04-EFDF-4B22-963E-124C73CFD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B18BE30-780F-46CF-8208-9DF8C5B72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6837"/>
            <a:ext cx="87725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534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9C1B6-F3A8-4E67-9127-3AADA0E5B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5FD976-B9A2-423E-9153-5808DA935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CA6FAA-432A-4EE9-A7C7-2E257B482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75" y="1395412"/>
            <a:ext cx="885825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98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7D0B5-0B4E-4058-AE8E-3232E287B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965016-5EE8-4037-8EE0-A88BAA5DE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060357-CFD6-4892-9B0B-90166BD47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371600"/>
            <a:ext cx="8763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29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45122-F20F-4464-B69C-41BE741AC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08D26-0E2A-41C1-B501-BC533E5A1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BB218-69C9-4C44-90C0-25525D606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66837"/>
            <a:ext cx="87344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11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BCDDA-EB70-4115-9ECA-D50E2F388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5788E-D40D-4A08-A3DB-C597D6F441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AA990F-F631-478D-B031-A011DACF8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95412"/>
            <a:ext cx="8715375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10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3AFB7-91F7-4F85-9E46-4E9A465B5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AA39A-AA4C-446D-BDFE-0C4589777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D9B42B-9B88-4B11-9E09-03CEEB68A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00175"/>
            <a:ext cx="87439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7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03888-AE66-4357-AEC8-994ACBD0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BCADD-1EB1-4342-9572-2B02CD579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B8269B-698C-4BF9-9ADD-036675CBED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85887"/>
            <a:ext cx="871537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93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2E20D-F470-42A5-8716-1C4F01B3D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30D73-89ED-4E13-94AD-07755F6D0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21173E-F778-4A6F-8A78-E26517930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385887"/>
            <a:ext cx="8820150" cy="40862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0458C5-CE3E-4C49-BB64-5F03D24B8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230" y="5549969"/>
            <a:ext cx="3806273" cy="549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109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3B1B-F3AA-4BD0-A70D-44DDB3C5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49C85-5DE3-4D73-B735-8FEBCD016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4B263E-771F-4C1D-8806-9248F6E68A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212" y="1295400"/>
            <a:ext cx="879157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700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10E95-2547-4E9B-A4D4-B7E853F6B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C3445-242F-4409-A9F8-D261C665B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C51396D-2B1E-43CC-808A-76EA0AA8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081087"/>
            <a:ext cx="87630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200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DE710-5B6D-4D80-A9E7-747370104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25E9E3-018C-43C9-84A5-691C5E003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4F7744-D562-4888-8475-A25EC5228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38275"/>
            <a:ext cx="880110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21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FA6BC-BFE3-4002-846B-C9183D9B2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EAE0E5-FDDC-414B-9906-5FFDAA487F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318916-B8C0-41EF-A85F-C6E5F7B0EB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823912"/>
            <a:ext cx="8734425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8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FB0A3E-59BF-404A-B5E3-3B700376E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DCE58-59F7-4E12-834A-0D36AD6BB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281B41-C1AF-4D5C-B50A-A01111BAD7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766762"/>
            <a:ext cx="870585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377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B8BC3-E3C5-4E25-B13E-E8738EB23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D075D-7C0E-4CB6-9DDA-DB3452581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60C4F9-0B69-403E-884D-C423EAFE7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147762"/>
            <a:ext cx="876300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415CD-5241-4F6F-9A41-8426EA1E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5FA63-9737-4662-BA7D-FEA24C10F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05EA33-D27E-49FD-8FC8-45E9BD2F5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419225"/>
            <a:ext cx="8696325" cy="40195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B5EA795-EEF8-4801-8720-648536563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8424" y="5767388"/>
            <a:ext cx="69151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938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CE777-BB7C-48E6-9F0A-5337CC54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ADE13-FBFB-48F1-AD9F-45B6046916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10B0E4-F302-4F59-A6B8-A6D1D4F81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6837"/>
            <a:ext cx="877252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33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725E7-AD71-475C-A71D-DC126051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C74EC-9D7F-4BFA-8564-EF842B4783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897D6F-D0B0-4E6F-82CA-9F0DBAB8C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1100137"/>
            <a:ext cx="8696325" cy="465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08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94407-8422-46E7-B872-296418D2F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6C774-C303-48C5-8806-DDC36D83C7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3E4251-5225-4A35-85AC-E5CB1A50A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687" y="1381125"/>
            <a:ext cx="88106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942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0EC86-C1E3-4E5A-8820-CFE315ABC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987445-B70B-4120-8350-1F1D052F8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AF657B-390D-419E-B3BF-EC2DDE993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366837"/>
            <a:ext cx="8715375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50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5C06-6E46-4A6A-9A7E-3228D13B2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A8249-3BD2-4ED0-95E8-1D0334B29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EE3A6A-F949-4B6D-BC79-A71A43856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5925" y="1400175"/>
            <a:ext cx="882015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62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93561-4774-4666-A6C7-A84CD6084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BEF6C-7C5B-475F-A819-158624F07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0871FBE-FEF7-4B6F-BE2C-5C51A222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1404937"/>
            <a:ext cx="8763000" cy="40481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9D680F-2873-4D5D-BBE7-B9E66C1D2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402" y="5607256"/>
            <a:ext cx="4744693" cy="88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6746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675C-2575-476B-AE62-E908A31C8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D2AD37-7D87-4CF4-9624-286EA8C7B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932AD3-0875-4A3D-A351-2E48DC403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400175"/>
            <a:ext cx="88011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218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508D4-6C9B-4FAB-9575-5F055CE0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52B16-A246-4C9F-925F-3DEC30C99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1088CA-733B-4E4D-9CFC-54485A1A7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804862"/>
            <a:ext cx="8715375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7650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2A4A5-037D-40BA-9E7B-5AEA2450B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F34FD-CA62-4FD9-8517-DA3C0209F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76087D-481B-4711-A750-BB2E730175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6412" y="1347787"/>
            <a:ext cx="8639175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359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23C6-2F93-40A6-90C3-D4A8CD6B5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BBA8F-D08B-4B2A-B396-A990609C9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E53B6-56B4-4AE3-B86A-31689B54B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376362"/>
            <a:ext cx="8705850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192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F6915-7483-43D2-A03F-21E482C93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F4BEF6-AF86-4014-A41D-66E01CEF9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E5A6A3-8EFE-458D-BF36-14560D3808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1650" y="1409700"/>
            <a:ext cx="86487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1911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AC163-A1BD-4597-9ED9-1574869C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B30D4-04A1-46D1-8357-B00CB00481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866590-9E55-4177-A30D-DA9B3B1B9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550" y="1347787"/>
            <a:ext cx="87249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7445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80C27-0935-4D7A-AB31-6B7494E8E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695C9-4022-402C-849A-56078DE46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0F2F-DE2F-45A8-BEF5-DA1037C738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1438275"/>
            <a:ext cx="87439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90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D8A88-560E-4239-86C8-CE842165B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EAD72-7491-4D95-B067-8A07499A02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CA12E5-4961-4F77-A038-63873E41F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90650"/>
            <a:ext cx="877252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405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4C988-DA24-4E1E-A6E3-7B40108E8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F2500D-A4F6-4AAA-9DCF-0D37CF82B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B441F6-D141-4602-87F4-C4D7EF1B85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76362"/>
            <a:ext cx="87725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859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8DC4B-8496-4B35-A4B3-EA46DC8BF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A7635-D036-4813-8023-A463D6D5F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FB8D26F-58B9-4927-AFA2-7AA2E16E5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414462"/>
            <a:ext cx="8839200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91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6E64D-A446-46E7-9F84-8A0D236D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F50C5-02B4-4987-85CC-0523BAD8C8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046D50-FB90-4064-B7E2-4DDB4E72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362" y="947737"/>
            <a:ext cx="867727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182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E8CD4-16F5-48F8-AF39-DE7722382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BA8F9-6E13-4166-897B-8520A1DE3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CD3EB6-0F4E-4DF0-A804-BAEEB26DE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112" y="1195387"/>
            <a:ext cx="8867775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92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590BDD-88D0-41FA-B82E-0E6E2A19C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22F77-9EE7-47A2-9A1C-AA8D23A5E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B1A3F-1956-4315-9034-843AD245B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737" y="1362075"/>
            <a:ext cx="877252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223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12B75-F213-44A7-B056-142C90B7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9D517-4202-4381-A49E-AE612BC045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64A033-C496-4AC8-A9B5-83E2534D2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357312"/>
            <a:ext cx="873442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90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0</Words>
  <Application>Microsoft Office PowerPoint</Application>
  <PresentationFormat>Widescreen</PresentationFormat>
  <Paragraphs>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</cp:revision>
  <dcterms:created xsi:type="dcterms:W3CDTF">2020-08-07T08:00:49Z</dcterms:created>
  <dcterms:modified xsi:type="dcterms:W3CDTF">2020-08-12T08:04:37Z</dcterms:modified>
</cp:coreProperties>
</file>