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slides/slide262.xml" ContentType="application/vnd.openxmlformats-officedocument.presentationml.slide+xml"/>
  <Override PartName="/ppt/slides/slide263.xml" ContentType="application/vnd.openxmlformats-officedocument.presentationml.slide+xml"/>
  <Override PartName="/ppt/slides/slide264.xml" ContentType="application/vnd.openxmlformats-officedocument.presentationml.slide+xml"/>
  <Override PartName="/ppt/slides/slide265.xml" ContentType="application/vnd.openxmlformats-officedocument.presentationml.slide+xml"/>
  <Override PartName="/ppt/slides/slide266.xml" ContentType="application/vnd.openxmlformats-officedocument.presentationml.slide+xml"/>
  <Override PartName="/ppt/slides/slide267.xml" ContentType="application/vnd.openxmlformats-officedocument.presentationml.slide+xml"/>
  <Override PartName="/ppt/slides/slide268.xml" ContentType="application/vnd.openxmlformats-officedocument.presentationml.slide+xml"/>
  <Override PartName="/ppt/slides/slide269.xml" ContentType="application/vnd.openxmlformats-officedocument.presentationml.slide+xml"/>
  <Override PartName="/ppt/slides/slide270.xml" ContentType="application/vnd.openxmlformats-officedocument.presentationml.slide+xml"/>
  <Override PartName="/ppt/slides/slide271.xml" ContentType="application/vnd.openxmlformats-officedocument.presentationml.slide+xml"/>
  <Override PartName="/ppt/slides/slide27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5" r:id="rId18"/>
    <p:sldId id="276" r:id="rId19"/>
    <p:sldId id="277" r:id="rId20"/>
    <p:sldId id="279" r:id="rId21"/>
    <p:sldId id="280" r:id="rId22"/>
    <p:sldId id="281" r:id="rId23"/>
    <p:sldId id="282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305" r:id="rId44"/>
    <p:sldId id="306" r:id="rId45"/>
    <p:sldId id="307" r:id="rId46"/>
    <p:sldId id="308" r:id="rId47"/>
    <p:sldId id="309" r:id="rId48"/>
    <p:sldId id="310" r:id="rId49"/>
    <p:sldId id="311" r:id="rId50"/>
    <p:sldId id="312" r:id="rId51"/>
    <p:sldId id="313" r:id="rId52"/>
    <p:sldId id="314" r:id="rId53"/>
    <p:sldId id="315" r:id="rId54"/>
    <p:sldId id="317" r:id="rId55"/>
    <p:sldId id="318" r:id="rId56"/>
    <p:sldId id="319" r:id="rId57"/>
    <p:sldId id="320" r:id="rId58"/>
    <p:sldId id="321" r:id="rId59"/>
    <p:sldId id="322" r:id="rId60"/>
    <p:sldId id="323" r:id="rId61"/>
    <p:sldId id="324" r:id="rId62"/>
    <p:sldId id="325" r:id="rId63"/>
    <p:sldId id="326" r:id="rId64"/>
    <p:sldId id="327" r:id="rId65"/>
    <p:sldId id="328" r:id="rId66"/>
    <p:sldId id="329" r:id="rId67"/>
    <p:sldId id="330" r:id="rId68"/>
    <p:sldId id="331" r:id="rId69"/>
    <p:sldId id="332" r:id="rId70"/>
    <p:sldId id="333" r:id="rId71"/>
    <p:sldId id="334" r:id="rId72"/>
    <p:sldId id="337" r:id="rId73"/>
    <p:sldId id="338" r:id="rId74"/>
    <p:sldId id="339" r:id="rId75"/>
    <p:sldId id="340" r:id="rId76"/>
    <p:sldId id="341" r:id="rId77"/>
    <p:sldId id="342" r:id="rId78"/>
    <p:sldId id="343" r:id="rId79"/>
    <p:sldId id="344" r:id="rId80"/>
    <p:sldId id="345" r:id="rId81"/>
    <p:sldId id="346" r:id="rId82"/>
    <p:sldId id="347" r:id="rId83"/>
    <p:sldId id="348" r:id="rId84"/>
    <p:sldId id="349" r:id="rId85"/>
    <p:sldId id="350" r:id="rId86"/>
    <p:sldId id="351" r:id="rId87"/>
    <p:sldId id="352" r:id="rId88"/>
    <p:sldId id="353" r:id="rId89"/>
    <p:sldId id="354" r:id="rId90"/>
    <p:sldId id="355" r:id="rId91"/>
    <p:sldId id="358" r:id="rId92"/>
    <p:sldId id="359" r:id="rId93"/>
    <p:sldId id="360" r:id="rId94"/>
    <p:sldId id="361" r:id="rId95"/>
    <p:sldId id="363" r:id="rId96"/>
    <p:sldId id="364" r:id="rId97"/>
    <p:sldId id="365" r:id="rId98"/>
    <p:sldId id="366" r:id="rId99"/>
    <p:sldId id="367" r:id="rId100"/>
    <p:sldId id="369" r:id="rId101"/>
    <p:sldId id="370" r:id="rId102"/>
    <p:sldId id="371" r:id="rId103"/>
    <p:sldId id="372" r:id="rId104"/>
    <p:sldId id="374" r:id="rId105"/>
    <p:sldId id="375" r:id="rId106"/>
    <p:sldId id="376" r:id="rId107"/>
    <p:sldId id="377" r:id="rId108"/>
    <p:sldId id="378" r:id="rId109"/>
    <p:sldId id="380" r:id="rId110"/>
    <p:sldId id="382" r:id="rId111"/>
    <p:sldId id="383" r:id="rId112"/>
    <p:sldId id="385" r:id="rId113"/>
    <p:sldId id="386" r:id="rId114"/>
    <p:sldId id="387" r:id="rId115"/>
    <p:sldId id="388" r:id="rId116"/>
    <p:sldId id="389" r:id="rId117"/>
    <p:sldId id="390" r:id="rId118"/>
    <p:sldId id="391" r:id="rId119"/>
    <p:sldId id="392" r:id="rId120"/>
    <p:sldId id="393" r:id="rId121"/>
    <p:sldId id="394" r:id="rId122"/>
    <p:sldId id="395" r:id="rId123"/>
    <p:sldId id="396" r:id="rId124"/>
    <p:sldId id="397" r:id="rId125"/>
    <p:sldId id="398" r:id="rId126"/>
    <p:sldId id="399" r:id="rId127"/>
    <p:sldId id="400" r:id="rId128"/>
    <p:sldId id="401" r:id="rId129"/>
    <p:sldId id="402" r:id="rId130"/>
    <p:sldId id="403" r:id="rId131"/>
    <p:sldId id="404" r:id="rId132"/>
    <p:sldId id="405" r:id="rId133"/>
    <p:sldId id="406" r:id="rId134"/>
    <p:sldId id="407" r:id="rId135"/>
    <p:sldId id="408" r:id="rId136"/>
    <p:sldId id="409" r:id="rId137"/>
    <p:sldId id="410" r:id="rId138"/>
    <p:sldId id="411" r:id="rId139"/>
    <p:sldId id="412" r:id="rId140"/>
    <p:sldId id="413" r:id="rId141"/>
    <p:sldId id="414" r:id="rId142"/>
    <p:sldId id="415" r:id="rId143"/>
    <p:sldId id="416" r:id="rId144"/>
    <p:sldId id="417" r:id="rId145"/>
    <p:sldId id="418" r:id="rId146"/>
    <p:sldId id="419" r:id="rId147"/>
    <p:sldId id="420" r:id="rId148"/>
    <p:sldId id="421" r:id="rId149"/>
    <p:sldId id="422" r:id="rId150"/>
    <p:sldId id="423" r:id="rId151"/>
    <p:sldId id="424" r:id="rId152"/>
    <p:sldId id="425" r:id="rId153"/>
    <p:sldId id="426" r:id="rId154"/>
    <p:sldId id="427" r:id="rId155"/>
    <p:sldId id="428" r:id="rId156"/>
    <p:sldId id="429" r:id="rId157"/>
    <p:sldId id="431" r:id="rId158"/>
    <p:sldId id="432" r:id="rId159"/>
    <p:sldId id="434" r:id="rId160"/>
    <p:sldId id="435" r:id="rId161"/>
    <p:sldId id="436" r:id="rId162"/>
    <p:sldId id="437" r:id="rId163"/>
    <p:sldId id="438" r:id="rId164"/>
    <p:sldId id="441" r:id="rId165"/>
    <p:sldId id="442" r:id="rId166"/>
    <p:sldId id="443" r:id="rId167"/>
    <p:sldId id="444" r:id="rId168"/>
    <p:sldId id="445" r:id="rId169"/>
    <p:sldId id="446" r:id="rId170"/>
    <p:sldId id="448" r:id="rId171"/>
    <p:sldId id="449" r:id="rId172"/>
    <p:sldId id="450" r:id="rId173"/>
    <p:sldId id="451" r:id="rId174"/>
    <p:sldId id="452" r:id="rId175"/>
    <p:sldId id="453" r:id="rId176"/>
    <p:sldId id="454" r:id="rId177"/>
    <p:sldId id="455" r:id="rId178"/>
    <p:sldId id="456" r:id="rId179"/>
    <p:sldId id="457" r:id="rId180"/>
    <p:sldId id="459" r:id="rId181"/>
    <p:sldId id="461" r:id="rId182"/>
    <p:sldId id="462" r:id="rId183"/>
    <p:sldId id="463" r:id="rId184"/>
    <p:sldId id="464" r:id="rId185"/>
    <p:sldId id="465" r:id="rId186"/>
    <p:sldId id="466" r:id="rId187"/>
    <p:sldId id="468" r:id="rId188"/>
    <p:sldId id="469" r:id="rId189"/>
    <p:sldId id="470" r:id="rId190"/>
    <p:sldId id="471" r:id="rId191"/>
    <p:sldId id="472" r:id="rId192"/>
    <p:sldId id="473" r:id="rId193"/>
    <p:sldId id="474" r:id="rId194"/>
    <p:sldId id="475" r:id="rId195"/>
    <p:sldId id="477" r:id="rId196"/>
    <p:sldId id="478" r:id="rId197"/>
    <p:sldId id="479" r:id="rId198"/>
    <p:sldId id="480" r:id="rId199"/>
    <p:sldId id="481" r:id="rId200"/>
    <p:sldId id="482" r:id="rId201"/>
    <p:sldId id="483" r:id="rId202"/>
    <p:sldId id="484" r:id="rId203"/>
    <p:sldId id="486" r:id="rId204"/>
    <p:sldId id="487" r:id="rId205"/>
    <p:sldId id="488" r:id="rId206"/>
    <p:sldId id="489" r:id="rId207"/>
    <p:sldId id="490" r:id="rId208"/>
    <p:sldId id="491" r:id="rId209"/>
    <p:sldId id="492" r:id="rId210"/>
    <p:sldId id="493" r:id="rId211"/>
    <p:sldId id="494" r:id="rId212"/>
    <p:sldId id="495" r:id="rId213"/>
    <p:sldId id="496" r:id="rId214"/>
    <p:sldId id="497" r:id="rId215"/>
    <p:sldId id="498" r:id="rId216"/>
    <p:sldId id="500" r:id="rId217"/>
    <p:sldId id="501" r:id="rId218"/>
    <p:sldId id="502" r:id="rId219"/>
    <p:sldId id="504" r:id="rId220"/>
    <p:sldId id="506" r:id="rId221"/>
    <p:sldId id="507" r:id="rId222"/>
    <p:sldId id="508" r:id="rId223"/>
    <p:sldId id="509" r:id="rId224"/>
    <p:sldId id="510" r:id="rId225"/>
    <p:sldId id="511" r:id="rId226"/>
    <p:sldId id="512" r:id="rId227"/>
    <p:sldId id="513" r:id="rId228"/>
    <p:sldId id="515" r:id="rId229"/>
    <p:sldId id="516" r:id="rId230"/>
    <p:sldId id="517" r:id="rId231"/>
    <p:sldId id="518" r:id="rId232"/>
    <p:sldId id="519" r:id="rId233"/>
    <p:sldId id="521" r:id="rId234"/>
    <p:sldId id="522" r:id="rId235"/>
    <p:sldId id="523" r:id="rId236"/>
    <p:sldId id="524" r:id="rId237"/>
    <p:sldId id="525" r:id="rId238"/>
    <p:sldId id="526" r:id="rId239"/>
    <p:sldId id="527" r:id="rId240"/>
    <p:sldId id="528" r:id="rId241"/>
    <p:sldId id="529" r:id="rId242"/>
    <p:sldId id="530" r:id="rId243"/>
    <p:sldId id="531" r:id="rId244"/>
    <p:sldId id="532" r:id="rId245"/>
    <p:sldId id="534" r:id="rId246"/>
    <p:sldId id="535" r:id="rId247"/>
    <p:sldId id="536" r:id="rId248"/>
    <p:sldId id="537" r:id="rId249"/>
    <p:sldId id="563" r:id="rId250"/>
    <p:sldId id="538" r:id="rId251"/>
    <p:sldId id="539" r:id="rId252"/>
    <p:sldId id="540" r:id="rId253"/>
    <p:sldId id="541" r:id="rId254"/>
    <p:sldId id="542" r:id="rId255"/>
    <p:sldId id="543" r:id="rId256"/>
    <p:sldId id="544" r:id="rId257"/>
    <p:sldId id="545" r:id="rId258"/>
    <p:sldId id="546" r:id="rId259"/>
    <p:sldId id="549" r:id="rId260"/>
    <p:sldId id="550" r:id="rId261"/>
    <p:sldId id="551" r:id="rId262"/>
    <p:sldId id="552" r:id="rId263"/>
    <p:sldId id="553" r:id="rId264"/>
    <p:sldId id="554" r:id="rId265"/>
    <p:sldId id="555" r:id="rId266"/>
    <p:sldId id="556" r:id="rId267"/>
    <p:sldId id="557" r:id="rId268"/>
    <p:sldId id="558" r:id="rId269"/>
    <p:sldId id="559" r:id="rId270"/>
    <p:sldId id="560" r:id="rId271"/>
    <p:sldId id="561" r:id="rId272"/>
    <p:sldId id="562" r:id="rId27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247" Type="http://schemas.openxmlformats.org/officeDocument/2006/relationships/slide" Target="slides/slide246.xml"/><Relationship Id="rId107" Type="http://schemas.openxmlformats.org/officeDocument/2006/relationships/slide" Target="slides/slide106.xml"/><Relationship Id="rId268" Type="http://schemas.openxmlformats.org/officeDocument/2006/relationships/slide" Target="slides/slide267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58" Type="http://schemas.openxmlformats.org/officeDocument/2006/relationships/slide" Target="slides/slide257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openxmlformats.org/officeDocument/2006/relationships/slide" Target="slides/slide247.xml"/><Relationship Id="rId269" Type="http://schemas.openxmlformats.org/officeDocument/2006/relationships/slide" Target="slides/slide268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59" Type="http://schemas.openxmlformats.org/officeDocument/2006/relationships/slide" Target="slides/slide258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270" Type="http://schemas.openxmlformats.org/officeDocument/2006/relationships/slide" Target="slides/slide269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2" Type="http://schemas.openxmlformats.org/officeDocument/2006/relationships/slide" Target="slides/slide201.xml"/><Relationship Id="rId207" Type="http://schemas.openxmlformats.org/officeDocument/2006/relationships/slide" Target="slides/slide206.xml"/><Relationship Id="rId223" Type="http://schemas.openxmlformats.org/officeDocument/2006/relationships/slide" Target="slides/slide222.xml"/><Relationship Id="rId228" Type="http://schemas.openxmlformats.org/officeDocument/2006/relationships/slide" Target="slides/slide227.xml"/><Relationship Id="rId244" Type="http://schemas.openxmlformats.org/officeDocument/2006/relationships/slide" Target="slides/slide243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260" Type="http://schemas.openxmlformats.org/officeDocument/2006/relationships/slide" Target="slides/slide259.xml"/><Relationship Id="rId265" Type="http://schemas.openxmlformats.org/officeDocument/2006/relationships/slide" Target="slides/slide264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3" Type="http://schemas.openxmlformats.org/officeDocument/2006/relationships/slide" Target="slides/slide212.xml"/><Relationship Id="rId218" Type="http://schemas.openxmlformats.org/officeDocument/2006/relationships/slide" Target="slides/slide217.xml"/><Relationship Id="rId234" Type="http://schemas.openxmlformats.org/officeDocument/2006/relationships/slide" Target="slides/slide233.xml"/><Relationship Id="rId239" Type="http://schemas.openxmlformats.org/officeDocument/2006/relationships/slide" Target="slides/slide238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0" Type="http://schemas.openxmlformats.org/officeDocument/2006/relationships/slide" Target="slides/slide249.xml"/><Relationship Id="rId255" Type="http://schemas.openxmlformats.org/officeDocument/2006/relationships/slide" Target="slides/slide254.xml"/><Relationship Id="rId271" Type="http://schemas.openxmlformats.org/officeDocument/2006/relationships/slide" Target="slides/slide270.xml"/><Relationship Id="rId276" Type="http://schemas.openxmlformats.org/officeDocument/2006/relationships/theme" Target="theme/theme1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0" Type="http://schemas.openxmlformats.org/officeDocument/2006/relationships/slide" Target="slides/slide239.xml"/><Relationship Id="rId245" Type="http://schemas.openxmlformats.org/officeDocument/2006/relationships/slide" Target="slides/slide244.xml"/><Relationship Id="rId261" Type="http://schemas.openxmlformats.org/officeDocument/2006/relationships/slide" Target="slides/slide260.xml"/><Relationship Id="rId266" Type="http://schemas.openxmlformats.org/officeDocument/2006/relationships/slide" Target="slides/slide265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219" Type="http://schemas.openxmlformats.org/officeDocument/2006/relationships/slide" Target="slides/slide21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0" Type="http://schemas.openxmlformats.org/officeDocument/2006/relationships/slide" Target="slides/slide229.xml"/><Relationship Id="rId235" Type="http://schemas.openxmlformats.org/officeDocument/2006/relationships/slide" Target="slides/slide234.xml"/><Relationship Id="rId251" Type="http://schemas.openxmlformats.org/officeDocument/2006/relationships/slide" Target="slides/slide250.xml"/><Relationship Id="rId256" Type="http://schemas.openxmlformats.org/officeDocument/2006/relationships/slide" Target="slides/slide255.xml"/><Relationship Id="rId277" Type="http://schemas.openxmlformats.org/officeDocument/2006/relationships/tableStyles" Target="tableStyles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72" Type="http://schemas.openxmlformats.org/officeDocument/2006/relationships/slide" Target="slides/slide27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slide" Target="slides/slide224.xml"/><Relationship Id="rId241" Type="http://schemas.openxmlformats.org/officeDocument/2006/relationships/slide" Target="slides/slide240.xml"/><Relationship Id="rId246" Type="http://schemas.openxmlformats.org/officeDocument/2006/relationships/slide" Target="slides/slide245.xml"/><Relationship Id="rId267" Type="http://schemas.openxmlformats.org/officeDocument/2006/relationships/slide" Target="slides/slide266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262" Type="http://schemas.openxmlformats.org/officeDocument/2006/relationships/slide" Target="slides/slide26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273" Type="http://schemas.openxmlformats.org/officeDocument/2006/relationships/slide" Target="slides/slide272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263" Type="http://schemas.openxmlformats.org/officeDocument/2006/relationships/slide" Target="slides/slide262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4" Type="http://schemas.openxmlformats.org/officeDocument/2006/relationships/presProps" Target="presProps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264" Type="http://schemas.openxmlformats.org/officeDocument/2006/relationships/slide" Target="slides/slide263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slide" Target="slides/slide253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275" Type="http://schemas.openxmlformats.org/officeDocument/2006/relationships/viewProps" Target="viewProps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1DC5C-4AE3-4345-AA74-EDFA3E8030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A11843-7D0A-4F28-A58F-4A5027021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F34360-92B1-4BE8-90A9-0152621C7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FD0FC-B653-465C-AA11-78D9D1B294DE}" type="datetimeFigureOut">
              <a:rPr lang="es-ES" smtClean="0"/>
              <a:t>11/08/2020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707C67-DD4B-4CE6-8B61-449136976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C76676-8803-4009-B47A-24C684CBA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8598-F41C-46F5-8B09-25ED0A84F259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61647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3D4A9-F600-4223-993D-D32234C26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583A21-538E-4AB6-A2C1-64E7D90E0A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0EE6A9-E2D4-46A8-869D-FA0E14987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FD0FC-B653-465C-AA11-78D9D1B294DE}" type="datetimeFigureOut">
              <a:rPr lang="es-ES" smtClean="0"/>
              <a:t>11/08/2020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85AC0C-6EF8-4959-B028-7E0087AA1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4FE1F-AE97-4BFC-881D-15BF4F382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8598-F41C-46F5-8B09-25ED0A84F259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88913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A2F595-C43A-43E6-B8C7-72466FEDE0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0E86B2-7B0C-4EBE-8AB9-A74787C42D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51CBB7-A19D-4222-8935-0A19D0E79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FD0FC-B653-465C-AA11-78D9D1B294DE}" type="datetimeFigureOut">
              <a:rPr lang="es-ES" smtClean="0"/>
              <a:t>11/08/2020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603DD3-0A36-4947-9905-749E8DB6B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06E477-5045-4B26-B2E3-0310D6FBD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8598-F41C-46F5-8B09-25ED0A84F259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92325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B0F9B-C9D0-438F-A7B0-DD703ABC1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90D29-5652-422D-9615-0AEB4C211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4275B7-DA40-4553-A1D9-D830C66AE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FD0FC-B653-465C-AA11-78D9D1B294DE}" type="datetimeFigureOut">
              <a:rPr lang="es-ES" smtClean="0"/>
              <a:t>11/08/2020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D56467-4071-4106-9198-6556C3DEC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C91DF8-1CCF-4417-9833-F2D72FF0D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8598-F41C-46F5-8B09-25ED0A84F259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60147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14926-D752-4168-9B2D-F6D934A72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E18B21-0376-42AE-8861-B9AFED8F8A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C2BD6A-93E0-41C4-9174-352DA32A7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FD0FC-B653-465C-AA11-78D9D1B294DE}" type="datetimeFigureOut">
              <a:rPr lang="es-ES" smtClean="0"/>
              <a:t>11/08/2020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E72BEB-A4F9-419F-AD6B-5B75D7F8C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E25540-FE91-4B43-B88A-C6F9978B7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8598-F41C-46F5-8B09-25ED0A84F259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81310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AF21C-E971-4530-8B54-F78E199E4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4A16B-DC99-4FDD-A6B4-2B0C129247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8B2C6F-A3B3-429E-8D95-E76D2BAF47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225595-6350-475B-8F0A-EB4FCD35E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FD0FC-B653-465C-AA11-78D9D1B294DE}" type="datetimeFigureOut">
              <a:rPr lang="es-ES" smtClean="0"/>
              <a:t>11/08/2020</a:t>
            </a:fld>
            <a:endParaRPr lang="es-E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E2188F-98A1-4BC0-A054-B7887CE8C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3D6FD7-B84D-49CB-A66B-1FA81A6DA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8598-F41C-46F5-8B09-25ED0A84F259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00892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941FE-549C-44C6-BD1A-02EFD5A29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BB527C-488E-4042-A0BC-DB89F9B5D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6B8923-2222-41E5-9AA7-3B12E61B28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3200F6-8B2D-4777-BE11-01BA420DDA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E37792-913D-4067-B8F2-993F98F71E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F8FA2B-8BDF-40F1-AF68-4A2F144CF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FD0FC-B653-465C-AA11-78D9D1B294DE}" type="datetimeFigureOut">
              <a:rPr lang="es-ES" smtClean="0"/>
              <a:t>11/08/2020</a:t>
            </a:fld>
            <a:endParaRPr lang="es-E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4BA0711-62AB-4A98-BA4F-2CA9B9716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4D3648-643F-4E49-B900-CD92B2C79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8598-F41C-46F5-8B09-25ED0A84F259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65426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DC48D-A89F-4C55-B30F-EB01F2A48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8BEDA5-10DB-44E2-BAB8-A90FD12C9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FD0FC-B653-465C-AA11-78D9D1B294DE}" type="datetimeFigureOut">
              <a:rPr lang="es-ES" smtClean="0"/>
              <a:t>11/08/2020</a:t>
            </a:fld>
            <a:endParaRPr lang="es-E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F7B517-9CBB-46B5-BE7F-C3F2B19B0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5DE2F3-9FCD-44D7-8AD5-54C1CC316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8598-F41C-46F5-8B09-25ED0A84F259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87767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98BDEF-3F9E-4374-B1B5-A09C05DF1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FD0FC-B653-465C-AA11-78D9D1B294DE}" type="datetimeFigureOut">
              <a:rPr lang="es-ES" smtClean="0"/>
              <a:t>11/08/2020</a:t>
            </a:fld>
            <a:endParaRPr lang="es-E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DA56B6-85B4-4677-837E-ED73BE0A0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64D23-FA8D-409F-8180-6DDBEE0E0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8598-F41C-46F5-8B09-25ED0A84F259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65778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22EA0-F5EB-45DF-983A-CD782E4BE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EB8A31-4963-4B42-BADC-A2AC7BF6E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7C91E3-046D-4A43-9E25-F6CAD68B5F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7204D5-7627-4174-8FFF-258EA9CD9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FD0FC-B653-465C-AA11-78D9D1B294DE}" type="datetimeFigureOut">
              <a:rPr lang="es-ES" smtClean="0"/>
              <a:t>11/08/2020</a:t>
            </a:fld>
            <a:endParaRPr lang="es-E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6081DB-7C09-47B0-99C1-0899B13C8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97C7DF-A3B5-4143-A4EC-228E251D1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8598-F41C-46F5-8B09-25ED0A84F259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98195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F32AE-F0BB-42AB-88CC-F934E9DB8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575C6F-75EB-47E2-9916-C08F0D626E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96BE4D-F8AE-4F5E-BD1F-D3BFAD6595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E819EC-ED6F-4168-ACF5-9BDC30DC2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FD0FC-B653-465C-AA11-78D9D1B294DE}" type="datetimeFigureOut">
              <a:rPr lang="es-ES" smtClean="0"/>
              <a:t>11/08/2020</a:t>
            </a:fld>
            <a:endParaRPr lang="es-E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A27C4A-0EFB-4886-8852-B859D5BDD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D807FC-2852-45F4-9561-FEE7003EE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8598-F41C-46F5-8B09-25ED0A84F259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29584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8FBE3D-7248-4506-840C-FD2413389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877975-42B3-4133-9167-DF13174167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5C081-51F8-4359-AABE-14902B4178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FD0FC-B653-465C-AA11-78D9D1B294DE}" type="datetimeFigureOut">
              <a:rPr lang="es-ES" smtClean="0"/>
              <a:t>11/08/2020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49D6D0-DCF6-4AFA-89BE-9D53D2189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C129A-824C-4F37-A268-B4D3DB25F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478598-F41C-46F5-8B09-25ED0A84F259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71611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png"/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3.png"/><Relationship Id="rId1" Type="http://schemas.openxmlformats.org/officeDocument/2006/relationships/slideLayout" Target="../slideLayouts/slideLayout2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png"/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7.png"/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8.png"/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2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2.png"/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3.png"/><Relationship Id="rId1" Type="http://schemas.openxmlformats.org/officeDocument/2006/relationships/slideLayout" Target="../slideLayouts/slideLayout2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4.png"/><Relationship Id="rId1" Type="http://schemas.openxmlformats.org/officeDocument/2006/relationships/slideLayout" Target="../slideLayouts/slideLayout2.xml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5.png"/><Relationship Id="rId1" Type="http://schemas.openxmlformats.org/officeDocument/2006/relationships/slideLayout" Target="../slideLayouts/slideLayout2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2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7.png"/><Relationship Id="rId1" Type="http://schemas.openxmlformats.org/officeDocument/2006/relationships/slideLayout" Target="../slideLayouts/slideLayout2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8.png"/><Relationship Id="rId1" Type="http://schemas.openxmlformats.org/officeDocument/2006/relationships/slideLayout" Target="../slideLayouts/slideLayout2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9.png"/><Relationship Id="rId1" Type="http://schemas.openxmlformats.org/officeDocument/2006/relationships/slideLayout" Target="../slideLayouts/slideLayout2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2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2.png"/><Relationship Id="rId1" Type="http://schemas.openxmlformats.org/officeDocument/2006/relationships/slideLayout" Target="../slideLayouts/slideLayout2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3.png"/><Relationship Id="rId1" Type="http://schemas.openxmlformats.org/officeDocument/2006/relationships/slideLayout" Target="../slideLayouts/slideLayout2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4.png"/><Relationship Id="rId1" Type="http://schemas.openxmlformats.org/officeDocument/2006/relationships/slideLayout" Target="../slideLayouts/slideLayout2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5.png"/><Relationship Id="rId1" Type="http://schemas.openxmlformats.org/officeDocument/2006/relationships/slideLayout" Target="../slideLayouts/slideLayout2.xml"/></Relationships>
</file>

<file path=ppt/slides/_rels/slide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6.png"/><Relationship Id="rId1" Type="http://schemas.openxmlformats.org/officeDocument/2006/relationships/slideLayout" Target="../slideLayouts/slideLayout2.xml"/></Relationships>
</file>

<file path=ppt/slides/_rels/slide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7.png"/><Relationship Id="rId1" Type="http://schemas.openxmlformats.org/officeDocument/2006/relationships/slideLayout" Target="../slideLayouts/slideLayout2.xml"/></Relationships>
</file>

<file path=ppt/slides/_rels/slide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8.png"/><Relationship Id="rId1" Type="http://schemas.openxmlformats.org/officeDocument/2006/relationships/slideLayout" Target="../slideLayouts/slideLayout2.xml"/></Relationships>
</file>

<file path=ppt/slides/_rels/slide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2.xml"/></Relationships>
</file>

<file path=ppt/slides/_rels/slide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png"/><Relationship Id="rId1" Type="http://schemas.openxmlformats.org/officeDocument/2006/relationships/slideLayout" Target="../slideLayouts/slideLayout2.xml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2.png"/><Relationship Id="rId1" Type="http://schemas.openxmlformats.org/officeDocument/2006/relationships/slideLayout" Target="../slideLayouts/slideLayout2.xml"/></Relationships>
</file>

<file path=ppt/slides/_rels/slide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3.png"/><Relationship Id="rId1" Type="http://schemas.openxmlformats.org/officeDocument/2006/relationships/slideLayout" Target="../slideLayouts/slideLayout2.xml"/></Relationships>
</file>

<file path=ppt/slides/_rels/slide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4.png"/><Relationship Id="rId1" Type="http://schemas.openxmlformats.org/officeDocument/2006/relationships/slideLayout" Target="../slideLayouts/slideLayout2.xml"/></Relationships>
</file>

<file path=ppt/slides/_rels/slide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5.png"/><Relationship Id="rId1" Type="http://schemas.openxmlformats.org/officeDocument/2006/relationships/slideLayout" Target="../slideLayouts/slideLayout2.xml"/></Relationships>
</file>

<file path=ppt/slides/_rels/slide2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6.png"/><Relationship Id="rId1" Type="http://schemas.openxmlformats.org/officeDocument/2006/relationships/slideLayout" Target="../slideLayouts/slideLayout2.xml"/></Relationships>
</file>

<file path=ppt/slides/_rels/slide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7.png"/><Relationship Id="rId1" Type="http://schemas.openxmlformats.org/officeDocument/2006/relationships/slideLayout" Target="../slideLayouts/slideLayout2.xml"/></Relationships>
</file>

<file path=ppt/slides/_rels/slide2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8.png"/><Relationship Id="rId1" Type="http://schemas.openxmlformats.org/officeDocument/2006/relationships/slideLayout" Target="../slideLayouts/slideLayout2.xml"/></Relationships>
</file>

<file path=ppt/slides/_rels/slide2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9.png"/><Relationship Id="rId1" Type="http://schemas.openxmlformats.org/officeDocument/2006/relationships/slideLayout" Target="../slideLayouts/slideLayout2.xml"/></Relationships>
</file>

<file path=ppt/slides/_rels/slide2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2.xml"/></Relationships>
</file>

<file path=ppt/slides/_rels/slide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2.png"/><Relationship Id="rId1" Type="http://schemas.openxmlformats.org/officeDocument/2006/relationships/slideLayout" Target="../slideLayouts/slideLayout2.xml"/></Relationships>
</file>

<file path=ppt/slides/_rels/slide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3.png"/><Relationship Id="rId1" Type="http://schemas.openxmlformats.org/officeDocument/2006/relationships/slideLayout" Target="../slideLayouts/slideLayout2.xml"/></Relationships>
</file>

<file path=ppt/slides/_rels/slide2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4.png"/><Relationship Id="rId1" Type="http://schemas.openxmlformats.org/officeDocument/2006/relationships/slideLayout" Target="../slideLayouts/slideLayout2.xml"/></Relationships>
</file>

<file path=ppt/slides/_rels/slide2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6.png"/><Relationship Id="rId2" Type="http://schemas.openxmlformats.org/officeDocument/2006/relationships/image" Target="../media/image255.png"/><Relationship Id="rId1" Type="http://schemas.openxmlformats.org/officeDocument/2006/relationships/slideLayout" Target="../slideLayouts/slideLayout2.xml"/></Relationships>
</file>

<file path=ppt/slides/_rels/slide2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7.png"/><Relationship Id="rId1" Type="http://schemas.openxmlformats.org/officeDocument/2006/relationships/slideLayout" Target="../slideLayouts/slideLayout2.xml"/></Relationships>
</file>

<file path=ppt/slides/_rels/slide2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8.png"/><Relationship Id="rId1" Type="http://schemas.openxmlformats.org/officeDocument/2006/relationships/slideLayout" Target="../slideLayouts/slideLayout2.xml"/></Relationships>
</file>

<file path=ppt/slides/_rels/slide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9.png"/><Relationship Id="rId1" Type="http://schemas.openxmlformats.org/officeDocument/2006/relationships/slideLayout" Target="../slideLayouts/slideLayout2.xml"/></Relationships>
</file>

<file path=ppt/slides/_rels/slide2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/Relationships>
</file>

<file path=ppt/slides/_rels/slide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2.png"/><Relationship Id="rId1" Type="http://schemas.openxmlformats.org/officeDocument/2006/relationships/slideLayout" Target="../slideLayouts/slideLayout2.xml"/></Relationships>
</file>

<file path=ppt/slides/_rels/slide2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3.png"/><Relationship Id="rId1" Type="http://schemas.openxmlformats.org/officeDocument/2006/relationships/slideLayout" Target="../slideLayouts/slideLayout2.xml"/></Relationships>
</file>

<file path=ppt/slides/_rels/slide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4.png"/><Relationship Id="rId1" Type="http://schemas.openxmlformats.org/officeDocument/2006/relationships/slideLayout" Target="../slideLayouts/slideLayout2.xml"/></Relationships>
</file>

<file path=ppt/slides/_rels/slide2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5.png"/><Relationship Id="rId1" Type="http://schemas.openxmlformats.org/officeDocument/2006/relationships/slideLayout" Target="../slideLayouts/slideLayout2.xml"/></Relationships>
</file>

<file path=ppt/slides/_rels/slide2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6.png"/><Relationship Id="rId1" Type="http://schemas.openxmlformats.org/officeDocument/2006/relationships/slideLayout" Target="../slideLayouts/slideLayout2.xml"/></Relationships>
</file>

<file path=ppt/slides/_rels/slide2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7.png"/><Relationship Id="rId1" Type="http://schemas.openxmlformats.org/officeDocument/2006/relationships/slideLayout" Target="../slideLayouts/slideLayout2.xml"/></Relationships>
</file>

<file path=ppt/slides/_rels/slide2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8.png"/><Relationship Id="rId1" Type="http://schemas.openxmlformats.org/officeDocument/2006/relationships/slideLayout" Target="../slideLayouts/slideLayout2.xml"/></Relationships>
</file>

<file path=ppt/slides/_rels/slide2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9.png"/><Relationship Id="rId1" Type="http://schemas.openxmlformats.org/officeDocument/2006/relationships/slideLayout" Target="../slideLayouts/slideLayout2.xml"/></Relationships>
</file>

<file path=ppt/slides/_rels/slide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2.xml"/></Relationships>
</file>

<file path=ppt/slides/_rels/slide2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2.png"/><Relationship Id="rId1" Type="http://schemas.openxmlformats.org/officeDocument/2006/relationships/slideLayout" Target="../slideLayouts/slideLayout2.xml"/></Relationships>
</file>

<file path=ppt/slides/_rels/slide2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3.png"/><Relationship Id="rId1" Type="http://schemas.openxmlformats.org/officeDocument/2006/relationships/slideLayout" Target="../slideLayouts/slideLayout2.xml"/></Relationships>
</file>

<file path=ppt/slides/_rels/slide2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4.png"/><Relationship Id="rId1" Type="http://schemas.openxmlformats.org/officeDocument/2006/relationships/slideLayout" Target="../slideLayouts/slideLayout2.xml"/></Relationships>
</file>

<file path=ppt/slides/_rels/slide2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5.png"/><Relationship Id="rId1" Type="http://schemas.openxmlformats.org/officeDocument/2006/relationships/slideLayout" Target="../slideLayouts/slideLayout2.xml"/></Relationships>
</file>

<file path=ppt/slides/_rels/slide2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6.png"/><Relationship Id="rId1" Type="http://schemas.openxmlformats.org/officeDocument/2006/relationships/slideLayout" Target="../slideLayouts/slideLayout2.xml"/></Relationships>
</file>

<file path=ppt/slides/_rels/slide2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7.png"/><Relationship Id="rId1" Type="http://schemas.openxmlformats.org/officeDocument/2006/relationships/slideLayout" Target="../slideLayouts/slideLayout2.xml"/></Relationships>
</file>

<file path=ppt/slides/_rels/slide2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8.png"/><Relationship Id="rId1" Type="http://schemas.openxmlformats.org/officeDocument/2006/relationships/slideLayout" Target="../slideLayouts/slideLayout2.xml"/></Relationships>
</file>

<file path=ppt/slides/_rels/slide2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9.png"/><Relationship Id="rId1" Type="http://schemas.openxmlformats.org/officeDocument/2006/relationships/slideLayout" Target="../slideLayouts/slideLayout2.xml"/></Relationships>
</file>

<file path=ppt/slides/_rels/slide2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/Relationships>
</file>

<file path=ppt/slides/_rels/slide2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2.png"/><Relationship Id="rId1" Type="http://schemas.openxmlformats.org/officeDocument/2006/relationships/slideLayout" Target="../slideLayouts/slideLayout2.xml"/></Relationships>
</file>

<file path=ppt/slides/_rels/slide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3.png"/><Relationship Id="rId1" Type="http://schemas.openxmlformats.org/officeDocument/2006/relationships/slideLayout" Target="../slideLayouts/slideLayout2.xml"/></Relationships>
</file>

<file path=ppt/slides/_rels/slide2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B95AE-3BDF-4558-9D5C-5B417183F0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383CA8-9102-4326-9017-611E4AF5EE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7AC136-3A08-4FF6-BEBC-578A9C3FB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019175"/>
            <a:ext cx="8763000" cy="48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812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9ABAD-AAC2-473B-A257-1BBA72E2B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2B7A17-0D8D-455D-A903-80AE696318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362FAE-E684-4159-A908-BB412165A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400175"/>
            <a:ext cx="87725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39322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DCBFE-7378-468F-A39D-B4BBEC6BD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24B723-7B2C-4137-AD8F-FBF0C7BEF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6275F3-D6BE-40FC-B158-FE8CDD309C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409700"/>
            <a:ext cx="865822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29724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95E85-427D-4E9A-B12D-1B38C4C7D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4ACF4-2051-41ED-A825-7E9726C8E2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41B64C-E2B3-46C4-83D3-59980DEAAA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338262"/>
            <a:ext cx="8658225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29994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3EB31-C9AE-4825-8930-1EBFE8CD0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2DA352-C52A-4873-A0BC-5E268D05B8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A438FA-2E9E-4A84-A93F-0C58D228C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147762"/>
            <a:ext cx="8715375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5340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C797-DCD4-479C-BD45-C3841BA95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9F3898-9E01-46CA-9562-B8D79F279C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CD0E10-A85C-4C51-A12C-8BDA5C70AE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23987"/>
            <a:ext cx="8715375" cy="40100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FA514B-F69A-49B1-A30B-72B0405E6C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5934" y="5568949"/>
            <a:ext cx="2695575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26591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7BDAE-AB98-4500-8506-A2C3C1FCD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1BB510-EA37-44D4-A575-261452A823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013700-2BB4-4573-B66A-35DE7A5D6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352550"/>
            <a:ext cx="8791575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85943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30933-17FC-4C57-8BA9-3936E54F8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665C7-0E51-4B44-AAB4-B05BCBF69A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13DD5D-A542-4F51-AE57-8B949B21E3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76362"/>
            <a:ext cx="8772525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519284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4589A-F552-4E12-B86B-3CBD96FCD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62F7E-FBED-404A-B59A-1C2493532A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1E1659-1CCB-42E4-9220-DBB910142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290637"/>
            <a:ext cx="8753475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37062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449B8-BB11-4271-9D43-B168CD248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52AFE-F4B6-4EA4-985B-F7CEA669CF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7873A7-D0FB-4FD8-BE46-C30A4EAD77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152525"/>
            <a:ext cx="8743950" cy="45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5270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6B1C2-14E6-4943-B35E-4FFB0EBA8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2E4A0-8872-4FA4-8045-227973B2A0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DC3B90-93E3-4585-8AAE-504A43435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952500"/>
            <a:ext cx="8677275" cy="4953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0BE73D4-3B47-4ECC-9C43-44956C207D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475" y="3190875"/>
            <a:ext cx="306705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48118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15CD9-B42D-4395-B1E2-0C710518B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C71D62-EFDE-40EF-92BA-7113572A1C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7BE59A-0530-4946-957E-3326B3366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123950"/>
            <a:ext cx="8753475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734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B65F5-3F3C-4280-92AD-DBEA322BC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E19812-65CE-496B-ADC8-35EFEC341A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32D17E-9EBC-45EF-9F21-F2DD7793E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81125"/>
            <a:ext cx="87249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416078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36A24-1A87-4DBD-BC1B-4E2D92D57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42AE5-743B-4A9B-8C0E-EC90CFC080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F466D0-C569-4FC0-BACB-1CD03AD4D5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875" y="1343025"/>
            <a:ext cx="8858250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86811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F5BC1-CADC-439C-9868-1E5159EBB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6745E-A7F8-406C-ABF5-2BE5A034B1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08FEC5-9D25-443E-A001-BBD3E16849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76362"/>
            <a:ext cx="8696325" cy="41052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0F2304C-44EF-4357-A285-DA05D79AD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6787" y="2824162"/>
            <a:ext cx="263842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699823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BE567-86B1-4195-8C5F-7B058C64A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026317-66C2-461B-941B-8556D0649C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8374EB-34B1-4860-9C61-09A66AED8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90650"/>
            <a:ext cx="87249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54752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60840-91EA-4169-9501-AD1B00824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8C93D-CD7A-4DBD-8D75-0063326E6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392236-7A01-4BB6-AED6-8F1C83CC45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1166812"/>
            <a:ext cx="8629650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53219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8885F-9F74-4C88-8378-AD582436B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22AD4-218B-40FD-B7D2-CB00A576F7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725B6E-E36E-423A-A53E-759A0FE88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328737"/>
            <a:ext cx="8782050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742262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62778-92FF-449E-AA61-170B877EB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3BAC1-3499-4C4E-9741-D1005C6F90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5DCC21-E702-4691-A408-DC60AAC4F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152525"/>
            <a:ext cx="8715375" cy="45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533588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80C35-D81D-46B1-9EE4-DB6A645E0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35AA7-06BE-4AD4-B629-2FD4BEFBFF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99BDCB-2C33-4396-B376-04A41D2DFF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362075"/>
            <a:ext cx="8810625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147240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F2DE3-7DBF-4D53-999F-A5083AD9A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DCBB3D-DA17-4A4E-9499-B1120F21B3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60B7CD-94A1-451A-AF95-294D4BA48E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112" y="1338262"/>
            <a:ext cx="8867775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681503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6C4AA-FDA9-46B3-842F-0E23D7FCB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A92353-A4F0-4156-844F-A50362041D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1468E8-9D92-4E26-9467-C68B46A1EC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04937"/>
            <a:ext cx="874395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069319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30240-D4E3-4D27-B4D3-E38B41196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7DB7D-4A74-4F77-80F6-20D8FA13EF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A0E43F-4AAC-474C-BD1C-6A7F3E417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71600"/>
            <a:ext cx="869632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990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717E5-B466-4588-BA85-C25E552B4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D4DAFB-D975-4C3C-B5E7-B86A117622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8EB85E-E759-46D7-9C4C-C558AF515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33512"/>
            <a:ext cx="866775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07724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40BE1-C408-4877-B3DB-538411759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464E3-6FB4-439E-9FFB-D596D751AF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921823-7B9F-43D4-B186-2FA1B6A6D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119187"/>
            <a:ext cx="8772525" cy="461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446543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1A5D3-BB44-40CE-B949-E2BACDC04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A300F-4B77-4F96-AFB0-21FBDD6BBE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9BD3A0-7562-4982-87E3-B5C93C4D6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1133475"/>
            <a:ext cx="8829675" cy="459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530954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B766F-1E44-4AB7-A589-2514E82DC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762BA-5C13-4E50-BFCF-A75D4A2106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9EBBCF-3A8F-485B-9DA5-80942AB9B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1100137"/>
            <a:ext cx="8629650" cy="465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087194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1F475-0657-47AB-874D-1A13B43EF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8C4B62-B62E-4329-A1C8-DD786DD09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3E21FC-EC36-415D-A65E-E4AF164D44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352550"/>
            <a:ext cx="88011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48361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09C75-5A29-418F-83A1-5841D8689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EC81C-C503-44E6-9E03-0221139384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D21E37-D608-4499-A6F8-7CB3130AF9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133475"/>
            <a:ext cx="8791575" cy="459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05991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2FC8A-6119-4B1F-BFF7-23960AFB2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F631FF-33A0-4626-9C3D-64202B50ED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1BC273-2157-433E-BB4D-239658E74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128712"/>
            <a:ext cx="8734425" cy="460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778721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AB3CB-2595-471E-9E93-3B48E15B4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7E025-6C60-4A3A-B747-0F4E2B6595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A7D75A-1F2D-40D0-A2CC-319DA315C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14462"/>
            <a:ext cx="87439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86289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A4EDD-5591-463F-95AB-E2897ED99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26996-362E-43EF-A7B0-8B3710F35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D1F00E-0EA6-4E36-9628-8F5B455020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147762"/>
            <a:ext cx="8753475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442910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81B94-6737-43BF-ACC9-15C12CB5D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C84E99-DECC-4120-90CD-0F9D68CB37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40E2AC-BDE6-4C41-B2B8-E4AE30DE8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04937"/>
            <a:ext cx="869632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665437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9A752-7CB1-4E9D-881C-54C671DB3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877C30-DE8D-4277-8A6B-2007E53AD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AA5939-C61B-40B0-AFD2-BB1BAD7B89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143000"/>
            <a:ext cx="881062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6533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A242A-05FC-446D-A224-1E88AED31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F64CAB-E819-40DB-BE4C-C0739DFE5F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C6FFEC-BBBC-4E58-A223-7FA37BB29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90650"/>
            <a:ext cx="874395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402416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5D7BF-9B30-4861-B060-7B718D0F0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20B62D-ABE4-407F-9978-B6AB262FBE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C21E35-43C2-4257-9526-C30F9DB3AD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138237"/>
            <a:ext cx="8734425" cy="458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471579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6169A-4FC4-4AAB-BE22-4829213F8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7F1AB2-41BD-44DA-BCAF-7A7236AAD6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68D0533-143A-45E2-85D6-E56AA8997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090612"/>
            <a:ext cx="8724900" cy="467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645699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7DC61-A78E-4072-AF89-90A1A16A2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197981-5FD9-4B46-9D68-AF8CEAC1BD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4CEA82-78AB-4C7F-90A7-A400741DA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00175"/>
            <a:ext cx="871537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834218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1AB75-DA22-4769-AB5B-F632E8EE2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DA2C8-0746-4146-B807-7779FFA774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9FC7E0-3363-4357-BE5D-DF1B3A553C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95412"/>
            <a:ext cx="86868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76734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DD611-77BD-4575-AA8C-50B435875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F9AA8-2FF9-4514-91B8-3D1EC82EA2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05EE1B-F99C-41B0-81AE-FE5445EFE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1157287"/>
            <a:ext cx="8620125" cy="454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330449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D72A4-E93F-46EF-9CB2-2BECDF1E0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0441C3-B922-47C0-977C-CFFA05868C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09AFC5-63EB-4978-9023-C282511FA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100137"/>
            <a:ext cx="8753475" cy="465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836219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936D8-F8A1-4E25-A600-40726EC99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83A1BC-D632-4E0E-ADC6-520FA10BB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E8BE97-78CD-4AA1-9528-DA94EB961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71600"/>
            <a:ext cx="877252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137125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899F9-FF94-4E09-A241-ED3821633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EA71D9-457C-40CB-9389-54FF0EB4FC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91ABCE-E045-44B2-9FDE-F55A188121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09700"/>
            <a:ext cx="869632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787057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0EDD2-F074-4921-B954-3956C43AC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4E78F4-A590-4368-A9F6-78A59009C9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121A5E-BAC6-44DC-BE30-6C6A217C80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119187"/>
            <a:ext cx="8724900" cy="461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289315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639C2-F26D-4982-B78C-AA4FECDCE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BDF82-C8A1-4C48-AB04-9356A3C435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CA334D-9F81-4798-8B1F-65C83B490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637" y="1400175"/>
            <a:ext cx="88487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9158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CD1F3-7558-45D6-90CB-DAFFBF644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877532-D755-41E6-970A-775988D4F0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06886A-9DBE-491F-B4B9-A633A8D64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76362"/>
            <a:ext cx="874395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826630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8FB3B-C532-4409-9416-F2C8664F4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38556-A950-4E78-9686-D938E49505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005E95-3321-442C-8237-B512989E2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1400175"/>
            <a:ext cx="882967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201929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1CC10-EC96-4169-A9BB-29FF0936F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FAF20A-F444-4F79-8063-0CA8B6B8C0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F3D2E4-D57B-4B0B-A1C3-278E9D2CEA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352550"/>
            <a:ext cx="8791575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435635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9D534-32EB-443E-B33C-55754E2A9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F035E0-B52B-4037-BCB6-4121B6C1D1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98195B-6BCB-41B2-ADA9-681EC527C3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62075"/>
            <a:ext cx="8753475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76010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9B361-2CA4-446A-9D9F-7FB0F7648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333A45-4FCE-4ED8-8340-E02C5B4897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B583A0-B7E5-4870-8459-B54B88E02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123950"/>
            <a:ext cx="8791575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186100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A27AC-6252-4EDC-B4C1-6B03D81A4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3DD85-20BE-4808-AA7B-D55EA02013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CB6AC9-BB36-4552-8EEB-F38EB733BB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176337"/>
            <a:ext cx="8715375" cy="450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61853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BDE2C-92E6-40D4-92A1-D0BFCC900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237463-51B0-4775-BE24-1F56AC9A6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E669AD-906D-4CA7-A89D-C3C2D2EAD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381125"/>
            <a:ext cx="881062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666786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A23A5-24A7-4ED3-938C-06134F671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6D8B0-B04F-4A51-8145-A7886EC771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6941C0-DC9B-4006-BC3F-93B59AE3A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362075"/>
            <a:ext cx="8810625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9119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E248F-CF6D-45B9-97D5-277BCAF72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C47E43-64B4-4433-96F2-0CC35D4126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52746B-C1A0-4DE2-892E-653205E336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62075"/>
            <a:ext cx="868680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381958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49B56-AB0E-48C6-A441-DEFA5E947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EE60C-F4AF-4EFB-AC99-871B6D2767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A1D921-2817-4032-8CF2-D0801501B2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350" y="1395412"/>
            <a:ext cx="88773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557431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F3A18-B3A5-4C8A-B024-32802BF27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817CD0-9F64-4193-AB8D-D839175D2E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E2C0EC-9482-4934-9007-89F17147E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95412"/>
            <a:ext cx="87249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7197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1F875-6B30-416A-90F3-219A42776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CF01B-B5BC-4A4F-903E-E28C3C162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E26864-A5E7-4958-83E0-6C5092B3D8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076325"/>
            <a:ext cx="8705850" cy="470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832381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B1437-92DB-49E7-9C81-2C281F5F9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F8355-76FE-416D-B746-5A49E1052B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4E07D1-69E5-4C92-AAEF-BD2733B3DC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152525"/>
            <a:ext cx="8791575" cy="45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940334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306DC-8FC0-4026-8330-B13A36E17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1C6E6-DE58-4322-A935-7A7C85CB75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A77BE8-693C-4085-B077-17C98C9BBB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57312"/>
            <a:ext cx="8743950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666968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DF1BC-9A54-48C6-91E6-02970FE72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6CE4A-74BF-40CF-81B8-427251A6DE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786067-1D2E-4894-A3F9-5D880236C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143000"/>
            <a:ext cx="875347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182377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E7946-3F8A-4AFC-9CED-9C48BCAEE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7D4D4F-9C18-42D1-ABB6-942F4DD23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CB4451-E6EB-4FE2-B3FF-947CBD89F2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1409700"/>
            <a:ext cx="882967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10145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8FEE7-59F0-4C05-8646-9E7738D27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5F8BB-3F35-4E9E-9B32-BA9859079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00F1FF-B66E-4B93-951A-9D1EB344F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350" y="1357312"/>
            <a:ext cx="8877300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775260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4F0A3-375E-4269-9329-AB069B92A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CD2652-B138-4087-8F67-56A653E380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51BBF7-A3E5-47D6-9F9D-D0E9C3FFA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09700"/>
            <a:ext cx="86868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56147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D9E16-2103-4C1D-B3ED-BCA177217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0E778-41D4-434B-B702-C2B68120B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CF8402-C195-4C9E-9C81-6E7B6074A4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847725"/>
            <a:ext cx="8648700" cy="51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919736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9F32B-C764-4542-B7F2-F62F5F624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DFBFF-9185-4082-97F2-0E5391C8FF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499A4C-678E-42B3-8A4E-265E10AB3F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1376362"/>
            <a:ext cx="8829675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905194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31872-1A37-4B20-AD66-9168C585A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4021B-4BDD-4A02-B4BE-EBC65C5B2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22DE29-109D-4C27-9822-4FE2FECBFA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128712"/>
            <a:ext cx="8810625" cy="46005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47BF5D6-61B0-4BF8-92F8-81B75BA878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6619" y="5075584"/>
            <a:ext cx="2993494" cy="110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510524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94661-38D7-496B-B2D1-A29C66E50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6DDC5-4700-4187-A2AC-4152DC7645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6FC16F-696E-4575-A11C-B7E517D7A8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19225"/>
            <a:ext cx="869632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734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ADD5E-FCDD-4E02-B6B9-9A5D947F6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7D565-F1FD-4ED3-BB51-1C491B10AA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BE5035-4643-4C20-BF10-C5EDE5B76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143000"/>
            <a:ext cx="873442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21953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7DCD1-22B8-47F8-BCC4-A45153452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AE87A-4EA8-4201-9923-9E1BAD7F72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E188C4-11D0-4A9C-8BAD-46EF37202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825" y="1376362"/>
            <a:ext cx="889635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463463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785B9-8E10-47A8-94A2-3A077C3C2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D63302-5A7C-4629-9556-B479617555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C0444B-01CA-4137-B94F-8D6F0A093C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357312"/>
            <a:ext cx="8839200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93410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B7FC6-ADEE-4D72-8D04-E42761A58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6CEBDD-0C94-4D33-86C5-0F118BF47B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48E745-F21A-4CE4-8EA8-2F8903848D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443037"/>
            <a:ext cx="8763000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244874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2EEBC-506A-4674-9B90-C0860428A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C0C21-9F53-4083-9913-66781A87F7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44775E-F254-4FAB-9DE2-349EF09A8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71600"/>
            <a:ext cx="86868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6551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570BF-BA16-4088-BC45-789DB24E9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93ACC-AE8F-46AA-B0D3-1307BBCB0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D7F523-1FBC-4644-BFE5-70CD4A089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143000"/>
            <a:ext cx="86868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910416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46713-6C26-40F0-B4C6-97DBD676D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6BDB7F-A5B1-4F63-93D0-2760191F07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277AF1-A4FF-468C-AC56-995C6BC09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162050"/>
            <a:ext cx="8772525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056424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C1AB1-652E-4E9D-A26D-72D0D0A8E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63399E-FC8B-4EA4-B0CE-66EE7E5A6A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BFFAB7-620E-48FF-A144-03DF4CB18A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90650"/>
            <a:ext cx="870585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413745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B9923-8D58-46B0-894A-12609AB57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6B407D-14AA-4363-A411-4496A8BE5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BEE148-97ED-482B-8241-B893A2D0A2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390650"/>
            <a:ext cx="867727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894441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21AC8-948C-41BC-8E3E-4B892FC12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A3382-BD8C-45D7-AD9D-3247D4C717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1FFA9C-8D50-4D36-99BF-4ADE440C72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176337"/>
            <a:ext cx="8743950" cy="450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699602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6BE8C-0B9E-482C-9098-96B0107C1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F306F9-E070-48FB-85AB-D251A5AF7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D4FD06-6E7A-4564-A4E0-16EC0CC19E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123950"/>
            <a:ext cx="8734425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903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15E52-73EE-415E-A93D-923E93864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5628D-3E71-4CB1-B267-4E5AA7949F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BA4529-936B-4112-975C-731B97405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428750"/>
            <a:ext cx="879157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302144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4F090-A7E6-4A15-B68A-CA317DB3C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64DD09-88C6-4B8F-8D92-C44AB2EAFA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9D21FB-F624-4986-8CC6-B93A07462D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14462"/>
            <a:ext cx="87058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646291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6BD34-4287-4580-94C3-B8118F904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C3862E-F770-4275-B33F-FCCA81E06C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37EBE44-07B6-4B3B-9C39-E3E1AD2CB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990600"/>
            <a:ext cx="86487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310391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B0086-142D-435F-A1C0-358D64640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EFE6DD-89B1-40D4-8E6A-9539EC769E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7C39B2-3832-40BF-932F-AB2C6B902B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04937"/>
            <a:ext cx="871537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195530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D3B26-072E-4D75-B99A-DF4D44BCB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F4621C-F0D6-4D8A-9EB9-2ABA6A8F1C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7AEA9C-1B24-4924-9537-1423C8B4D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981075"/>
            <a:ext cx="8667750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2487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CCF09-ACE7-47F6-8E8C-21297164D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0246B-78FB-4E29-8645-F4F7E43FFC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3AED16-310D-4752-A003-8A1BAAC7F6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81125"/>
            <a:ext cx="869632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620854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9D3E4-57A3-4C62-AD4A-72BEA436E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B00EE7-D0CF-4623-9428-71D69E59B4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9BDC9E-6528-448E-AB0E-8C7D3BE30F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147762"/>
            <a:ext cx="8753475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902539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B6949-0A0A-4520-8A93-E1271DA2C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76D2C-388A-4A32-8B5C-C044E60C9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3149D0-6768-4A5C-B0DE-55E48F5050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775" y="1409700"/>
            <a:ext cx="893445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705498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4CC70-5734-45DE-9C29-623F85166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AD9D8C-0BFF-4F82-883E-6EBCC95DE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677076-57FF-4447-B8CE-2E7F834329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09700"/>
            <a:ext cx="873442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816344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0D60A-AF31-486D-BB75-83CFA0006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FE4D91-F8CF-4190-97C2-40C8B5A7E3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BC566B-52AF-404F-82E4-2A261EC9B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95412"/>
            <a:ext cx="870585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422900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6CEAA-BEB1-4EFB-8ED8-70DC56573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1FAF3-72EC-4168-A0AD-B44A54608C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4BD7A7-1AFA-459A-91E8-34BFCF1AE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14450"/>
            <a:ext cx="8743950" cy="42291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9992F40-3AD0-4270-B227-234225E2E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3855" y="4601853"/>
            <a:ext cx="2784219" cy="1258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7283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AEA7E-557B-473A-9A07-DFD204A0A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5C36F5-7010-43AA-9C99-7443C53D3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F21789-C93C-456A-8F1E-309D24E347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123950"/>
            <a:ext cx="8734425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128658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68E62-9050-44C6-9EB2-7CB73D8CC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563A4-381B-4EAC-A56C-3DCBE447C8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39E7AF-6582-4254-988D-3E40879280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14450"/>
            <a:ext cx="8686800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43937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7A121-B634-43DC-BD89-5123A3E25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51A8C-7527-43CC-AF2B-DF154A17DF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108377-AF6E-4E24-A8C2-0C2BFD9C60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1104900"/>
            <a:ext cx="8829675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550604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B2606-5D3B-46EC-805E-AA41C8FA8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EADFB1-6DD9-41F9-8F58-E006166073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C7B2D3-89FB-4DD4-B599-774F0E2D8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233487"/>
            <a:ext cx="8667750" cy="43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742030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2D74-1805-4D38-AFD1-E540D7A48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B25EA-D6F9-4DF7-A2E0-C070DA42C7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841B2A-D4E9-4901-B65E-7C85CE8FC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95412"/>
            <a:ext cx="86868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734568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91E32-C09C-4603-951C-A53CADFAD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227691-B866-44E1-9A83-B44A8C1857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9C3FC6-E9A2-4C2B-B4CA-C72FCFDD3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166812"/>
            <a:ext cx="8696325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090597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C65E3-8842-4236-87DF-F158C5A5B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7EF4BD-FAAC-4F97-B7BC-728D4D821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3CC449-F75A-4004-8BBC-B0DAD0D923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400175"/>
            <a:ext cx="875347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9761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261FF-145E-450B-ABC9-4992DE757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D9BDCB-5432-4F76-A4BB-A93C2CF1DE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770448-EDAA-4890-9309-2FB412030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33512"/>
            <a:ext cx="8743950" cy="39909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6B386A2-AA04-4CAB-B5E5-162D1A2718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6348" y="5490541"/>
            <a:ext cx="2516881" cy="686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750723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5A158-C03B-4D5D-94CE-726727D1F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497CE-BC40-4089-9AAA-04E167A71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F3EEE2-0549-47A4-8499-ECA49F8CEE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33512"/>
            <a:ext cx="8696325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446412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43C03-4E9A-4AE0-955C-FB859962A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05F134-2CE7-4D72-A4FE-347A085CB2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A27494-058F-4BF6-93E5-C998D4F7F0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433512"/>
            <a:ext cx="8639175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626486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722B6-D64B-4F20-B245-8EFE1C2CF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C6B5FF-A07F-4889-8293-47F3543B7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1CB8F0-ACEB-4B66-BA6F-4489AF3FD0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271587"/>
            <a:ext cx="8763000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7522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01E7E-6940-4A96-83A2-D1A1D3E78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01A57-02A4-4AF7-9A51-5410D8E9F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CEFE44-E347-4E36-9DCF-77AC8619C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357312"/>
            <a:ext cx="8782050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872792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BE110-7519-4730-B467-2F8AB1F5D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FA7FF-DE5D-49BF-8186-616AC021E7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E42FE4-03E0-4A28-9296-59BC3BF037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112" y="1381125"/>
            <a:ext cx="886777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529539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A1797-3F86-440B-9622-CECCAD638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2CBAEC-4610-4053-9179-F45A28A965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E7CDD6-86D1-4BDA-BCB4-62C3056105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390650"/>
            <a:ext cx="867727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260650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77673-C281-467F-8490-C0D464AB5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EDE43-B4CE-497E-9289-D6990660BA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0319FB-E240-4B53-89BB-B926017CAF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38275"/>
            <a:ext cx="8743950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623462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66DC2-D6B4-46D3-B46A-360A03DB1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164C12-3CAF-48E5-B70E-EAE1D08C11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29DCBE-EDD7-4781-BDC1-0C150BBB29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919162"/>
            <a:ext cx="8639175" cy="501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190953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496B0-C812-4BA9-9C22-B316F85EC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25B207-96EA-4D66-9F99-D9EDD8CE2E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704332-CA6D-4CDA-9290-524688BA1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5" y="1428750"/>
            <a:ext cx="882015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977548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8880A-0FDB-41D7-AB67-ECF479743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B6C02-D2E2-4446-ADBB-749FF3D699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707698-63F1-444E-9102-565ECAA5E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381125"/>
            <a:ext cx="881062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450077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E3F2A-CDF8-4BA7-A66E-977E995AC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DBF90D-BE93-42B4-8302-7368607C45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93566F-02D5-4162-ACC4-7F5167DB76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847725"/>
            <a:ext cx="8639175" cy="51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877910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4E974-CEA6-4669-B1F7-BF1F8A5CF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9C4F20-7120-4052-B6AB-88BA89585B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4F579E-72BE-4FF9-BAAF-CF73C16C25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09700"/>
            <a:ext cx="866775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292893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BA0FF-BEC2-4AB5-9E07-B25A62B06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B7A649-2F7C-4813-9209-2473FFF75F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FEC908-982B-44C3-B2CA-15C30D0634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09700"/>
            <a:ext cx="873442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079185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95BAA-2D8F-4E61-8B9B-99E33F61C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745FBC-E6AC-492D-934F-0C9E1F2ECB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92BD55-259F-46B6-BD81-CE8FFA240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85887"/>
            <a:ext cx="873442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594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31392-4613-4F78-949B-C73340C4F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4D1F4-BF7B-43ED-AD09-54E414E2C1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E2F48F-60F4-4242-B524-80A58CE50F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966787"/>
            <a:ext cx="8629650" cy="49244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349403-F456-49BA-B2D6-6324CADB9C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2350" y="2292350"/>
            <a:ext cx="6848475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7922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AE26D-EA03-4370-A17A-769640012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80585-1AD1-4703-97D8-098EA29553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6ED522-0B34-455F-A943-3E8CC040B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71600"/>
            <a:ext cx="874395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217928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84684-77CF-4F46-87A0-907CD90B1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47384A-C211-45EF-8B51-B4B5BBFBE6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393C86-876C-4788-944E-37376EF2F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781050"/>
            <a:ext cx="8648700" cy="529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082273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C131D-5F5E-4A21-9C27-051FCB7FE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CD4BF-ECBF-410A-8A1D-174DF242CB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A1197D-7ED3-4E5F-BD2D-6772DECA7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404937"/>
            <a:ext cx="87630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774328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5AA6D-AF0C-4F96-948E-ACE4DF004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1A703A-1C61-40CF-B815-EFA413EEA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B972D2-F0F1-433B-B967-0848737E7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747712"/>
            <a:ext cx="8658225" cy="536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62347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B66F8-6D62-4E24-8A98-FA0254452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5DBBA4-83DE-43F8-9AD9-A72CFE898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8EA853-07EF-4C33-B7D8-B07E2C680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866775"/>
            <a:ext cx="8829675" cy="51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316622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EFC78-32E4-4970-9EB1-C74D461DC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3C187E-EAE1-4B44-92DB-BB65861AC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DE4E3D-D863-4364-9697-94FCBBE0CE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404937"/>
            <a:ext cx="88011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894223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92BA7-26C4-4DFD-9916-1D082F6F6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4E489-9AE5-47C9-B1DE-16F726AB0C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F0051D-E213-4DDB-ABF4-D15DB54C9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81125"/>
            <a:ext cx="877252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975906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C760B-C9DF-4550-AC6C-02A762457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1D387-718E-4CE9-82E3-594E14EC10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ABD73C-E219-4EFF-950F-7294816FF2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400175"/>
            <a:ext cx="875347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718787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16E4F-F9CA-43A9-ADDA-2C09B01B0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56A741-CA4B-4CB0-AAEA-516E3EF06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E34765-B041-4439-8896-6DAC850987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62" y="1333500"/>
            <a:ext cx="8905875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200802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A0DEE-2CB6-40F8-8DAB-C154ADBE3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945CE-488D-4255-8CED-66493FBB69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6FD090-A2C4-4269-B716-87BA96A7C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09700"/>
            <a:ext cx="869632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363647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8AB91-1915-4C04-80B4-31B417796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B8694E-E72C-424E-941B-2EC93F7D7C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F5B19E-7CC5-4C9D-BF31-830AB22A04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275" y="1385887"/>
            <a:ext cx="779145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1361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E0548-4556-46EA-9DB8-C8A75D28C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19340-82CF-416C-A1CA-DF3B2D6BC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1C5CD9-8FAB-4338-9E0D-EF449C77D3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47787"/>
            <a:ext cx="8763000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664711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3D842-8B26-4430-AD7C-B8B357EA6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446A4C-4B36-4C21-9314-0637F2EF31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07275F-49D9-48F1-B0A4-D6BBED3DB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842962"/>
            <a:ext cx="8667750" cy="517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419509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38EB5-3376-4530-AB8B-22B90E2EF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90A46C-F06E-43B9-9C4D-1C0D2B7A4C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20FBE7-B7EF-4F02-B359-05CDF7AD56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90650"/>
            <a:ext cx="871537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167901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A138E-E314-4727-A92D-85A2F5D32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8195D-C863-40FC-8DE3-7CC2782479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00F76E-BB4A-4B1B-8035-B326ECDD1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381125"/>
            <a:ext cx="866775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964650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E3F6A-5283-47C3-A3CF-950883874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86A6C4-56C6-4C4A-B4C3-8CD1E0B272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764C54-D626-4430-9CFC-ADEE66E798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404937"/>
            <a:ext cx="87630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672056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AFA84-284A-4487-B997-DB793F294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6AB81-CC24-4CE9-ABF6-15CA5AF1A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C38483-E2C6-4146-AD72-ED6474E88A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400175"/>
            <a:ext cx="86487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01732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83162-A263-474C-851C-F3DDC232A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DDB4CD-0833-41B0-9051-DFFB80205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CD013-3083-4434-9F9D-F1BB4A2C3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819150"/>
            <a:ext cx="8677275" cy="521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008443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206F4-9617-41B7-A1DF-0F163A755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606B3-98E2-4D18-9E96-392EED9938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E9EF2E-E44A-4DDE-8041-7642BEAC5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23975"/>
            <a:ext cx="8753475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354234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4742D-E2B6-4858-BE75-109341683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5A7322-3689-41BB-8F98-30234C7D0F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24E703-648F-4B13-AFC2-17FAEF1A6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1404937"/>
            <a:ext cx="862965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081200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EB032-A212-48F3-B15A-0DA824F47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A5D3DF-BE04-4D9C-9818-7DA27292B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B54CE3-F769-44D4-BF1E-37F59B2BE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385887"/>
            <a:ext cx="866775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632835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C1898-2C45-476D-B3AF-DE7331F6E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84A56A-5474-4B88-9FD5-1E23ADE91B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A7C2E5-28C9-4797-AF07-EE23C8D713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66837"/>
            <a:ext cx="871537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6888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0B8E5-91A4-4C63-9059-F096A5847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A31590-5BD3-43A6-A19F-28893C7435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D569E6-FAC4-4CB1-9546-074AF8A318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66837"/>
            <a:ext cx="869632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507587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189F4-BB03-4FFE-B5EC-B39B5BF1E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342704-E587-4035-A14F-479C4F8F0D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B1BEC0-2F7D-40A8-81B8-F5FABC6DB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33512"/>
            <a:ext cx="8734425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688212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5A70F-162D-492B-88AD-9C9DAB2C1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0B123-7B87-4E36-91EA-44F7413F0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EA4384-E243-4828-8F4E-670CF0F30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1385887"/>
            <a:ext cx="862965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44030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A7C1A-1A72-4D9D-91FB-4AB425D0C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470764-EA60-4BF9-A16D-DCF19E9B70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C7A9F1-8402-4BD6-A6AC-A9109AD17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04937"/>
            <a:ext cx="869632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788025"/>
      </p:ext>
    </p:extLst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C97E8-CF58-4200-AAD9-679AC67F6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ADFC7-2D4B-43DB-BB1E-79C7CA5EA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9BC1EB-B680-4638-B77B-3FC623FB7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71600"/>
            <a:ext cx="870585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933861"/>
      </p:ext>
    </p:extLst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19E07-ACC2-462C-9DE7-FF01E9E3D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8D7147-E793-445E-B3BE-86475B30F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A26617-A526-4FD5-AE3B-C546D2F35D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90650"/>
            <a:ext cx="871537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738878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94783-D9B6-4663-B287-0BF6040A5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0163C-10A6-4C63-9395-1BD5726B8B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5A2A76-12D4-46F0-AA6F-F089E6262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637" y="1404937"/>
            <a:ext cx="884872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401501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C2289-32A6-4EC6-821F-FE1FD0937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69A574-8983-4C56-A201-213499A57E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406408-1E88-483E-A963-B370029D1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352550"/>
            <a:ext cx="8810625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389799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A9490-E28E-4623-851A-51B0A819B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3E245-46DB-47FE-85CE-0D3C909812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8C8639-382A-4D70-B114-82A0954B0F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875" y="1076325"/>
            <a:ext cx="8858250" cy="470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525482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D0A0B-216D-48E5-BB4B-CDDBA3316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479E3-1C6C-4DCD-970A-EA926735CF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7A5010-C601-44F6-8797-3B9CC9860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09700"/>
            <a:ext cx="87249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287104"/>
      </p:ext>
    </p:extLst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37D6A-E014-498E-99CC-41DF72D65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60E93-A895-43FE-8F60-88627DD098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D6030F-1807-4D8B-A789-B35703795D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19225"/>
            <a:ext cx="869632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4264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7D61B-604C-4C9F-866D-44B0EEB56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2BFB0-E60F-41D1-BA1D-0808E2B0A3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EABDCA-86B7-4B01-BE44-75B5581A2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304925"/>
            <a:ext cx="8810625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305550"/>
      </p:ext>
    </p:extLst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085F2-E3BF-4882-9811-F656FD9E3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03C307-601E-4DA1-A368-D3A5FBA408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68742-9A57-4CB7-B750-404C8CDFCE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381125"/>
            <a:ext cx="86487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199310"/>
      </p:ext>
    </p:extLst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07E43-7B96-4A7E-BD48-F61C15ACE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8C3F5C-BBDA-43A4-8959-85D321BC4A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72C656B-6E7F-4CAE-8874-63CBDF241D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390650"/>
            <a:ext cx="866775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212885"/>
      </p:ext>
    </p:extLst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9D1A5-E39A-44B0-8D14-A7E34507E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B68D5D-6453-4BB3-9590-DAA65CB6B3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7D308-60F9-4071-9F9E-955E2F5D95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85887"/>
            <a:ext cx="874395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164664"/>
      </p:ext>
    </p:extLst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E5778-B024-4147-B2E6-551C217C5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A6C6E-E05A-4D3F-835D-4049B24B85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7D2426-1D73-4100-9581-E87AC7BD31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414462"/>
            <a:ext cx="863917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589789"/>
      </p:ext>
    </p:extLst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4ACCF-194C-4289-95BA-006313D89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DCCECA-49B6-4D0D-BF18-5453FA0951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BA7EC7-4E7D-4B1B-8540-1240F76266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833437"/>
            <a:ext cx="8629650" cy="519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681875"/>
      </p:ext>
    </p:extLst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52119-B3FA-437E-B01B-2F7B985C2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5B5CC-E80E-4061-AB29-CDB2430CB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3AF905-0F4D-4770-8E45-4B6E64159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14462"/>
            <a:ext cx="873442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826293"/>
      </p:ext>
    </p:extLst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84B20-191E-427C-926A-6E005DD57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724B7-C043-47F4-8725-825CB848DB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5C4A71-3057-4BB1-A642-1370DD6B12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00175"/>
            <a:ext cx="870585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785362"/>
      </p:ext>
    </p:extLst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75016-5B02-4914-9191-AE8FF976B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0508B0-9F4E-4DFD-A5A4-7409A4B2B4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9EAF00-84D5-4098-8B77-A08C1B80C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04937"/>
            <a:ext cx="873442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12184"/>
      </p:ext>
    </p:extLst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A9658-718F-4E56-B0AC-0A486AB29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24A37B-CA67-48E0-B561-DF82AD489F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A91917-2439-4D2F-AD6B-83FD4DBAE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400175"/>
            <a:ext cx="875347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866390"/>
      </p:ext>
    </p:extLst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72BE1-3861-4B53-8B49-C9D47F151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E5A40-3AAB-49BD-BED3-35B4816F75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50BE92-D41D-496C-B127-DE8DC2BD79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19225"/>
            <a:ext cx="871537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4667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1E819-24A5-4CAB-8BF8-36FF7CD88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AB184-58F6-4D3F-9130-40A6D479D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69C426-87A7-491C-B42A-F09FD53AA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62" y="1357312"/>
            <a:ext cx="8905875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494414"/>
      </p:ext>
    </p:extLst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D2740-8CA8-4B5E-AC29-8DFD7D36F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4845DC-AC84-4100-9648-5A68C73574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2ACB6D-AFF6-42DF-A79A-AF5C924CA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90650"/>
            <a:ext cx="87249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439834"/>
      </p:ext>
    </p:extLst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4C6E1-505F-46AD-8B67-E02BBEEDD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FCCF4-6174-4C69-9079-5F7ABE8442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6D17AE-2E7D-4F27-8F1F-22C009E64F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19212"/>
            <a:ext cx="8686800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384609"/>
      </p:ext>
    </p:extLst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1CB6B-3D53-43D9-B09C-82B0551C5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515B5-B160-446B-BF9D-C0EB357ED6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D75BC4-EA3B-418C-8BC7-AB158D5F0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766762"/>
            <a:ext cx="8667750" cy="532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665066"/>
      </p:ext>
    </p:extLst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99602-FF24-4E1D-A24A-DDE847892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D1726-14FC-468F-BEBB-C7A2576BA2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5C730E-F483-4D44-A753-A5D79CF56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028700"/>
            <a:ext cx="870585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091501"/>
      </p:ext>
    </p:extLst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D88CD-4E44-4CD6-8E41-7BF6D9C85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B4834-1606-49BD-9E03-EB328CE90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37D14A-77DF-405A-997F-E66B1BB6D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33512"/>
            <a:ext cx="8686800" cy="39909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A7AC95E-DD48-4171-B751-A17880BD8A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428999"/>
            <a:ext cx="3638550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881653"/>
      </p:ext>
    </p:extLst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D0015-A4B1-42D1-9DB0-23C5AF0CD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D7B1F4-D2FE-4D1D-AA19-69A422171A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918E20-AE71-4855-82D6-0A6163456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00175"/>
            <a:ext cx="874395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958639"/>
      </p:ext>
    </p:extLst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3BA6C-D7C1-4B10-A819-0189BA490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9AE0CA-F39A-409F-9587-2E15EA6B6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0B3B36-B8C1-4108-BCDA-DE81A5C81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047750"/>
            <a:ext cx="866775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802467"/>
      </p:ext>
    </p:extLst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3CB61-9CFD-4055-B8DF-B2287AA65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06FA0A-02E7-4120-9858-ADF1069406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123AEC-E0C6-4D22-BFFA-8077DCC67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71612"/>
            <a:ext cx="8677275" cy="391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183594"/>
      </p:ext>
    </p:extLst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8C283-1EA0-47F0-85A8-20DD5C0AE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68D08-551E-4B56-813B-3964125C9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D9D5CB-61D2-425F-BEED-DA34A87DA8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66837"/>
            <a:ext cx="877252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127594"/>
      </p:ext>
    </p:extLst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C5364-6463-4CAF-AEFD-E5CA429AC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78AFB-F08D-461C-B19A-5F5586D250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0A28C7-AEF4-458A-AD40-06C7793A3B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71600"/>
            <a:ext cx="869632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2146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8B44D-A682-4FFC-8A12-07279B0E5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52420D-2910-4076-8428-7F73A3F926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7AE47C-91AC-48A6-9194-0E80FBEDFD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985837"/>
            <a:ext cx="8677275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432910"/>
      </p:ext>
    </p:extLst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9DA7F-5F1B-4336-8612-3D34B8BA6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0C05E-E13F-4507-8D90-C9F0100099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6EE88F-1DF0-4AD2-9FAA-2E2D232695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400175"/>
            <a:ext cx="87630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297240"/>
      </p:ext>
    </p:extLst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B8DA3-91FC-457F-8304-B28E63437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8ABC91-9049-4C67-BFB0-3B60CFBF54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648229-2A8F-4705-8C2B-0051DF511E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81125"/>
            <a:ext cx="874395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413693"/>
      </p:ext>
    </p:extLst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BF325-CB1B-4404-89BA-EE162D774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23CB8-CF82-435B-BB01-769AC32031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C85C92-D0BC-4F3E-9694-D6B0C3710B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81125"/>
            <a:ext cx="875347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748893"/>
      </p:ext>
    </p:extLst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0F0EE-B10B-440F-A46D-155DDA75F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958B2-8558-41AD-9804-69ECF1BF5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6E84DD-1D67-4DC8-AA8A-F6671223A2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90650"/>
            <a:ext cx="875347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916805"/>
      </p:ext>
    </p:extLst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912CD-E989-48BC-B9B5-2277BC33F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5AB39-185F-46B3-8416-3705AF099C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7C0178-04F0-4077-9EE8-3F00E153B8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23975"/>
            <a:ext cx="876300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980946"/>
      </p:ext>
    </p:extLst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C9695-9C14-44A4-A81E-6A4CDFF62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7D4DC-87DE-463C-84DA-B1C1D4C56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3FB7A5-DB7D-45F7-AC70-FBEFF7F7C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47787"/>
            <a:ext cx="8763000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986891"/>
      </p:ext>
    </p:extLst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60B99-1F30-4043-9FF9-E72891995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F4B66-D603-4275-9F3F-A80479B362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AD0E0F-428D-402E-BDB3-5D7E7A76C9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95412"/>
            <a:ext cx="877252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091942"/>
      </p:ext>
    </p:extLst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AF619-23A1-4B29-8F3F-497DAD38D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9E71F-FB4A-4974-8C76-0A93FA672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8A90B1-DF02-460F-9AE9-1818403A9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19225"/>
            <a:ext cx="8724900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086065"/>
      </p:ext>
    </p:extLst>
  </p:cSld>
  <p:clrMapOvr>
    <a:masterClrMapping/>
  </p:clrMapOvr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53B9B-A632-49D8-BE01-20C29D5A9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22FD93-FCEA-4679-977B-58AABC10D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9727DC-E1D8-4029-8628-ACDAD3B4E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90650"/>
            <a:ext cx="87249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80927"/>
      </p:ext>
    </p:extLst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D18C3-63E1-4252-B995-B75E26E5D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7881AC-9953-43B6-B7B6-8F01956E16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87A4CA-E099-4ADC-8877-96820672A7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371600"/>
            <a:ext cx="88011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3269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1B828-E28E-4D8A-B9F6-9E2F3E44C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FE3FE-930C-4AED-836B-B5F99C8E64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CD5CC7-F15D-40C6-A96A-E78AFEBC1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1104900"/>
            <a:ext cx="8829675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643721"/>
      </p:ext>
    </p:extLst>
  </p:cSld>
  <p:clrMapOvr>
    <a:masterClrMapping/>
  </p:clrMapOvr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7B4DB-2F1D-49F4-BB2F-673A0C07C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AA5DA-CCA6-473B-BA7B-965814A1FA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1CAF0D-998C-4977-AD51-FFD039D73E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62075"/>
            <a:ext cx="876300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368220"/>
      </p:ext>
    </p:extLst>
  </p:cSld>
  <p:clrMapOvr>
    <a:masterClrMapping/>
  </p:clrMapOvr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EDD49-A297-466F-ADF8-480DB432E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22457-3035-4920-A403-C48694AAB4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E3042E-53EA-416E-AACB-F8C820D984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1438275"/>
            <a:ext cx="8620125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891364"/>
      </p:ext>
    </p:extLst>
  </p:cSld>
  <p:clrMapOvr>
    <a:masterClrMapping/>
  </p:clrMapOvr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9A442-D32B-4C34-B19B-A6A0DEF26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6E07FD-49D4-49F3-B862-21982EB6F1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594108-493E-4355-BF06-DFA667AA46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823912"/>
            <a:ext cx="8715375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065175"/>
      </p:ext>
    </p:extLst>
  </p:cSld>
  <p:clrMapOvr>
    <a:masterClrMapping/>
  </p:clrMapOvr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BD8FA-EEF8-4FF3-847B-22A77E830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519AD3-5989-4E57-A867-7F150BE7F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4D2440-5B5B-4765-8B80-69420E1A68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04937"/>
            <a:ext cx="87249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805276"/>
      </p:ext>
    </p:extLst>
  </p:cSld>
  <p:clrMapOvr>
    <a:masterClrMapping/>
  </p:clrMapOvr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84BAB-01D7-4E69-8E8F-2BE5327A5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F4B64-6615-4310-A4FA-B11D267E50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27D8B6-9AF6-4226-BB4D-4AB2EE6A52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85887"/>
            <a:ext cx="868680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131486"/>
      </p:ext>
    </p:extLst>
  </p:cSld>
  <p:clrMapOvr>
    <a:masterClrMapping/>
  </p:clrMapOvr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B7811-FD4B-41AC-8996-8E451FA55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50207-9890-42D8-9F7A-624C063378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6618FC-D354-4D3F-A5FA-A3E81D0AB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285875"/>
            <a:ext cx="878205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318933"/>
      </p:ext>
    </p:extLst>
  </p:cSld>
  <p:clrMapOvr>
    <a:masterClrMapping/>
  </p:clrMapOvr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6D1FC-B489-4D94-AF16-31A890A87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6E35E6-DD57-4ABB-B0B6-224B5A4CD2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3EEDBF-18A4-4745-B3CE-A14182F73E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314450"/>
            <a:ext cx="8791575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104829"/>
      </p:ext>
    </p:extLst>
  </p:cSld>
  <p:clrMapOvr>
    <a:masterClrMapping/>
  </p:clrMapOvr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D9155-1535-4CC4-82E7-5EDD7ACC9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C67609-6C2A-4E84-BF21-5DA13D7082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05E6A5-83B0-42FE-923F-B983BC156F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112" y="1414462"/>
            <a:ext cx="886777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116562"/>
      </p:ext>
    </p:extLst>
  </p:cSld>
  <p:clrMapOvr>
    <a:masterClrMapping/>
  </p:clrMapOvr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18D30-12DE-4418-BC25-A73363476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26510-16D0-48FE-95E5-28D2BC6C49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7A6A22-F75A-4507-B7D8-2535BA7277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09700"/>
            <a:ext cx="87249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875224"/>
      </p:ext>
    </p:extLst>
  </p:cSld>
  <p:clrMapOvr>
    <a:masterClrMapping/>
  </p:clrMapOvr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FECDF-2A31-467E-9373-ED99D037C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88B18-BB0A-4AC3-850F-BCA175FBC6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B1718B-B14A-4C99-98FF-B488894778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112" y="990600"/>
            <a:ext cx="8867775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2563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95CB0-1D69-4328-ABE4-D3A1B6105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57A58A-C612-4435-8112-6270DF6AA0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CB8C99-D8E9-4914-B8C0-4D7260DD7E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414462"/>
            <a:ext cx="877252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374500"/>
      </p:ext>
    </p:extLst>
  </p:cSld>
  <p:clrMapOvr>
    <a:masterClrMapping/>
  </p:clrMapOvr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95227-7373-407A-9E28-C8677252C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EC47D2-D892-4592-8C1D-90EAA75F0D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0BB3EB-F21F-494C-8381-1D6980CB24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62075"/>
            <a:ext cx="8696325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000762"/>
      </p:ext>
    </p:extLst>
  </p:cSld>
  <p:clrMapOvr>
    <a:masterClrMapping/>
  </p:clrMapOvr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D3B4B-AF04-409C-95EC-0D5ADCA69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5CB69A-D516-477C-ADEF-40A68C43B8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74267B-D804-4295-8C4C-37A10AA84D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828675"/>
            <a:ext cx="87344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955629"/>
      </p:ext>
    </p:extLst>
  </p:cSld>
  <p:clrMapOvr>
    <a:masterClrMapping/>
  </p:clrMapOvr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0A214-E642-4210-9080-987D7F23D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646A8-54EC-427B-98AE-2472910283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01BE2E-4F2A-490E-B56E-8F5ECB6A3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52550"/>
            <a:ext cx="8753475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2647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D7CDA-E03A-45B9-8D26-314140359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5A966C-3349-47D9-A5CA-990E95079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73ED85-30FD-477B-B6C8-BF8E12B44E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152525"/>
            <a:ext cx="8743950" cy="45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4504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CDA8E-41D1-415E-8118-7F8059EBD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5CF52-0FFF-4412-8DA0-999BC96753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E9C933-C0E4-42FE-85B9-266AFFA85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43037"/>
            <a:ext cx="8743950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582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E64A3-AB1D-42DB-AE8F-AEA453DE5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133E14-89D1-4601-B613-480762D81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33C416A-DB14-4501-B1BE-4157965293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52550"/>
            <a:ext cx="8772525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2003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69DED-6D09-4670-9850-BE9B64F0D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963A4-CB66-4A04-9683-72D7A15DC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EF30DA-2620-489C-95A4-900998D11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350" y="1362075"/>
            <a:ext cx="887730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2933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C37AF-6D34-47EF-A95E-5E7DEBEC1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E720E4-2A64-4084-917D-9CD95A03D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F0BB0B-82AC-4B02-A5F2-FF2396D8BF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400175"/>
            <a:ext cx="87630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5522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3034C-33B5-4D8D-AE6E-9424577D7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81B0B7-BBD5-4A3D-8BF1-AFBF5EC4CD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4E7CDB-DE32-452D-B9D2-D879D2D89C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966787"/>
            <a:ext cx="8705850" cy="492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0168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34396-8700-43F4-A738-F6D78F58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64AD9-558F-4266-B3DF-5351ECF19D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97CCBF-F187-45E5-B226-8D8491F3F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376362"/>
            <a:ext cx="883920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5540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1B649-D8AA-4F35-832C-6D455951E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9EA2C-06B7-45F2-A705-8DF5CA47E1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F0DCC5-249A-470A-84C1-A9B73C3A6F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76362"/>
            <a:ext cx="872490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8559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FD2CB-E6C6-43AC-B116-F6780CF11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3EFD0-4D1A-4445-B087-7C9E20B57F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5190AA-469F-4DA9-A407-2F362E691D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76362"/>
            <a:ext cx="8772525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2948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EF16D-CDF4-4593-BB35-47118E727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672E80-687D-4A51-8D7A-F318A45A00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109BF3-8A18-4180-8C69-B9B43E5DA9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338262"/>
            <a:ext cx="8791575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086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84F82-AB58-4950-A73C-7DC6B5454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DF8A1-90F3-41D4-B83E-E84A5C247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671BB1-0CC4-4BE6-AFA4-3EE39B6F15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952500"/>
            <a:ext cx="866775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689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B88EE-517D-4A1F-9873-224D7AC57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BC635E-ED16-423F-BC1A-EDBC99673A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25F716-F269-4B61-8901-E73398AB7C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952500"/>
            <a:ext cx="866775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7321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2D750-0CE5-41C3-893A-6D05BDBA8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B04B2-B378-4FAB-8D1F-70866E6A25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2FCB73-81F7-47EE-B0C1-87F244B4DE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366837"/>
            <a:ext cx="880110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074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0E5B7-8B9E-4140-976F-6CB2B2372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8AA283-1E94-470C-BE2C-EBE1CAF6F2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684BC5-A30B-427E-B198-EBC37548EC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057275"/>
            <a:ext cx="8696325" cy="474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2327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B7B49-6AFE-4AA7-8DB9-CB3C0DE83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F038F2-1450-4481-8374-AE1EC94FAF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9E306D-732B-4EC4-849A-7DBD1802A4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152525"/>
            <a:ext cx="8715375" cy="45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868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55495-0427-4440-86B1-2382F9333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CD6F9-B6D4-443A-8C07-8CD722D62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2C2853-4742-4488-BEA0-C9B73F4AD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271587"/>
            <a:ext cx="8810625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2678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A05B3-873A-485D-9C2E-2D96FCC4C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651153-61CF-4F62-B207-2F758DF7F5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7C6E35-EF11-44DF-AADC-53530D9C2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0" y="1385887"/>
            <a:ext cx="861060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6056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DFDEE-D4B6-4B5A-93B8-5ABBF01CC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54AED-0E7E-43D4-B884-3F295DCBB7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4E5F52-026F-43DF-ABC7-FD5C290C07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0" y="952500"/>
            <a:ext cx="86106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874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EE00F-7AA1-4D76-9C83-29CF94D5F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57F5E-8499-4C51-8CC9-1023DA83D3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5E133B-0571-47C4-91B0-57B9767ED9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981075"/>
            <a:ext cx="8658225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1751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87BF0-EA01-45C2-BDD4-E9C141846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C42125-F98C-4C3B-BD9A-90A094F4B8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DEAF21-02A3-4468-AF37-DE6B7B2166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985837"/>
            <a:ext cx="8639175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6502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50384-6F0B-43F3-BB42-2DA20EC4C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322C07-6ECB-4E61-BB2C-094142CD95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5907C4-F4A7-4500-9D0D-123310031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090612"/>
            <a:ext cx="8696325" cy="467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1579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D556D-25C0-47A8-930D-A5CB04B33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4DEEC-10A1-4DA6-9EFA-F892234A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658F1F-1287-4DFA-8947-4FAA81767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047750"/>
            <a:ext cx="87249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7625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6A087-51AD-42AF-A35A-AE8EC92BB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9CB2-74D6-4CF5-9E1D-6ABE33D193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7C26AB-767F-4554-BDAF-A8A7AE6668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143000"/>
            <a:ext cx="869632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3561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43B87-3CD2-4144-8F5A-165373D64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ACA23-B924-4F2B-B0E4-5A5CC3470F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D368D5-B6E1-455D-BB4A-7DAFF95E0F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62075"/>
            <a:ext cx="870585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043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ECD34-BA1F-411D-8FDC-8C431867B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935991-D3CE-4747-A1F8-71F6C333A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4B9AC4-7209-4C9A-ACA0-EAFFCA3BF2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57312"/>
            <a:ext cx="8724900" cy="41433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51942C8-8DFF-4591-ACFE-F224C2DC2A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1300" y="3061045"/>
            <a:ext cx="3867150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97167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F0F5F-CF97-408E-966A-0492AD81E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07FD4-7D71-4464-91F0-DDB5554CC5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B1EB48-E7CB-478C-B567-440A8EF5C8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976312"/>
            <a:ext cx="8629650" cy="490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65423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28B41-9B8A-44D2-BB1C-A7A1DE067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E703F8-E4C3-4E15-898F-F3D495162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4B18DA-857F-43CB-930D-C7A2ADB5AA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976312"/>
            <a:ext cx="8677275" cy="490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37651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4095C-5E91-4556-A726-F08E0E9FE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1DA49-FBCE-493B-A0FF-999EB8816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153F8D-FDD2-4946-964C-8C701AC6E0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381125"/>
            <a:ext cx="879157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8604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DFE82-8D0F-457B-98E9-BABA79FD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28CB4-891E-42C3-9533-EBB8DFEDB6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640B17-D3B7-474E-8164-D1388F9C1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256" y="893072"/>
            <a:ext cx="8620125" cy="52673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A6B593-614B-43F2-99F6-0C2AC19D31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5444" y="2010061"/>
            <a:ext cx="7548356" cy="398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8340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9E5A8-E501-4A00-9B83-B09EC7476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9FD1E-EF37-4C06-A3C4-DDD5879433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1B5222-7098-40B8-B64A-ED04477896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0" y="1423987"/>
            <a:ext cx="861060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9595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84C6F-831C-4B3A-A44D-B53753974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2D7B3D-1134-461F-B462-F9FE133ABC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E045FD-AD16-4AD2-9759-A1ACD16C6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385887"/>
            <a:ext cx="878205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66408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FD99E-AAD3-40AF-88D0-F2EA2E110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45A4B-50E2-4D14-A042-B4A2E6DC04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DCCA0A-DB4A-42CB-8CCE-AA45C8DA0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971550"/>
            <a:ext cx="8620125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50934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7F48B-3F24-4B04-A2E7-0DDE38D3A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6B0CC-4EEC-45B8-A3DB-5E575C7CDB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58968B-480E-4D7C-9263-5A5445CD0B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395412"/>
            <a:ext cx="86487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60157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06419-43DA-44DD-BB6A-10DD42816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435280-DB76-4BF4-A2E6-87DCB2013B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7D74A3-7AEC-44E8-B2D1-7E7021DA51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462" y="976312"/>
            <a:ext cx="8601075" cy="490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04393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A3DC3-3A1F-4247-B680-8D50CB485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B1F8B-7660-42FF-989E-220A7CC79A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F2883D-5F1E-4A75-823F-17AA7B451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90650"/>
            <a:ext cx="869632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755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4A021-A45E-482F-B82D-101D3622E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E71C9E-2FCA-446A-A164-F3BDCED045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6EBC81-6D92-4462-B729-F249A672ED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76362"/>
            <a:ext cx="872490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12488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117B6-7E48-4416-9585-51F379056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3B8C2A-FB95-4416-B276-81AF119B4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009E59-1526-4D03-A9DC-F7E910663F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66837"/>
            <a:ext cx="872490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93763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2BD61-B900-4E30-91F0-76C63262C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2F5E48-7FAC-4EFF-85D4-8F88C73B6F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E25A99-BD14-4F67-98F7-C4828486D6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981075"/>
            <a:ext cx="8648700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68388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2FBA5-106E-4298-A3F6-DB988D047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4729F2-FAF4-4870-8D23-BB833D33A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317B46-B1EE-4C27-9FCC-82CA9E59C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447800"/>
            <a:ext cx="86487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30209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C851D-46DE-4F66-876B-446E07B69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033CE2-FD3F-4187-9407-F7EF9A6CB9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66007C-F1F8-4180-B29E-95F93C1D2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95412"/>
            <a:ext cx="86868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601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6BC52-8B03-4C8C-85A5-C5AEA00F1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DA6102-9158-427B-9FC0-61165ACC56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CACF95-1386-41A4-A66F-56DBB29D3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512" y="971550"/>
            <a:ext cx="8562975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21470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23080-FFD2-4208-A895-4CA297404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57ECC-63B1-4AFC-A6B1-7D59419410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33A5EE-3335-4814-B5EB-7848A87AEE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95412"/>
            <a:ext cx="871537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7011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CDCDF-2640-4FF6-BCBE-647E050ED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B2F41-F29D-472C-8204-8D557C133B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1C3B0E-317C-4A5D-BAD0-446BB35A6C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43025"/>
            <a:ext cx="8772525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25153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6E98C-ADE1-47E5-9D1C-A156FACC9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F1BEE-EC40-4240-9EA1-B8617772EB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FE229C-A3AB-433E-8FC4-AFE397DA5F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176337"/>
            <a:ext cx="8658225" cy="450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23443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0AC51-BCF3-420B-A9D8-DF6E0B396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9A92EB-E658-413D-AC95-9418E19C1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C61101-F2FA-4B8E-B525-2EE07113D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85887"/>
            <a:ext cx="873442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95910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FB6EE-BD8A-4E88-90AA-1317129C6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99A489-EB8E-4FE4-A2C9-7A685F2AC2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80F76E-162A-469E-85D2-DACCC8138C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981075"/>
            <a:ext cx="8705850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445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F6DE6-FC1C-4422-AD19-A26E0D4A4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6E4F71-94F6-4644-9DC5-C553E12925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76866C-CE61-4BA1-A964-8624DB0F30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995362"/>
            <a:ext cx="8667750" cy="486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97022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8FDBB-C5ED-49B0-A674-8B2601B9B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421A4D-C749-4903-8369-2746A346DB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A12E87-FA1C-46C2-A7DB-656383EFC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985837"/>
            <a:ext cx="8620125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7803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40FB5-5C5F-446B-A69A-309B74585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17459-E216-45AA-B044-32BADF86A5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79FA79-60BA-4CAF-A620-2A5AAD7E0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1423987"/>
            <a:ext cx="862012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66431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B02C6-008B-4813-8097-37D2D4215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27C55-EA88-4D60-A304-45A25EB7F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0FAB82-B80B-4807-9FE7-24142EBD6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014412"/>
            <a:ext cx="8686800" cy="482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64709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E4D2F-AC42-46BB-A065-F4F905BF9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1F0DEE-EDFA-4F65-B20E-43F5F5770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4B00C7-2B5E-4A3B-9010-799866B2FB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352550"/>
            <a:ext cx="88392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12232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F6453-F37F-4F4A-9DA7-96A7BEACA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40F017-7ACF-410E-926E-B3F8DDE8A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1E8DC0-2742-40D6-B405-047649CF7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637" y="1357312"/>
            <a:ext cx="8848725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20774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9F052-EE74-44A0-A8FC-9BCE7354D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57A09-5221-4CAE-80E6-9124C3394D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DC12B6-3AF7-4A62-BCF0-61DBD837B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838200"/>
            <a:ext cx="8658225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03088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70472-4042-41D5-8AD0-8ED411259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581805-8CAB-430C-80EF-DB21352AA6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3469B3-C678-4B3E-821A-01E985D8A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52550"/>
            <a:ext cx="8724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40001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0B4CE-604E-408F-8664-BACBD2FEE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189AF-9C20-4FC1-913D-2536D889C8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853333-292D-4BC0-B347-880D48E02C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971550"/>
            <a:ext cx="8639175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05052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11BEA-A6DA-478E-ACE1-4F628F1ED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F7EAFA-525C-40B5-BD17-0AB9854B06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81950C-40C6-4810-956D-309DDDC3F5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637" y="1281112"/>
            <a:ext cx="8848725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44587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F839D-37A2-4BA8-9F17-0BB22A9D4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163A2-B1DA-41F4-9E84-17E38FABD0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62A331-3423-45FB-B4DE-BB52F915B2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1409700"/>
            <a:ext cx="862012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833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C5578-7903-4BAB-B626-81BFA4202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A77D1-1908-4B4D-A0A1-D76C35BD62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DE3964-C90C-4110-9DE9-17305ED677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57312"/>
            <a:ext cx="8686800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39110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74592-351F-491D-9F05-25C7A200E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94940A-CB74-42AE-8528-4BBAADFEE0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83BBA5-D28A-4664-8E5F-A6AC23396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28750"/>
            <a:ext cx="871537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05567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B7220-2A35-4CE1-9C9E-E58E54870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E6707-7AFA-46C6-8373-710E4DAF33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485F59-57D2-43E1-923B-6472D57EF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28737"/>
            <a:ext cx="8763000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1023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BBBA8-9102-4FC3-B74E-B1A9FABFC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FF068-8DAE-449F-9C66-0D030AC25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FFFF18-22C0-4696-B0D1-2EB2A0238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09700"/>
            <a:ext cx="86868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94034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B87DC-4370-4641-A95F-F8B8B7ABD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22ACCB-C669-48E1-B273-4918345FD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104B4B-A737-4693-B493-74268A092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157287"/>
            <a:ext cx="8667750" cy="454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2622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208DD-9091-4239-A828-B291CD84B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B00E3B-68CE-4867-BEC3-253CC684C2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98BF7A-3448-44F9-AD7F-2D85CCA56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143000"/>
            <a:ext cx="877252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44496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BD1CE-508F-42DF-94F0-802CE1609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F2F9B-0A2B-44CD-AE39-07A3BFA09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F9481A-6E46-4B04-8849-BC85AF4371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1826" y="2045218"/>
            <a:ext cx="4060549" cy="2174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93145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7B765-C54A-4D85-986A-14D08E740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7F3CE-12BC-4C52-B448-A117741155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F6468B-AC9E-460C-9DFE-E5244B28E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47787"/>
            <a:ext cx="8763000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96823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4C831-DE4C-4239-858A-839ECC61F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6F2CE-73F4-46FC-BD28-57BED598ED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2EA87F-0332-42BE-96DE-E9AFF0333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166812"/>
            <a:ext cx="8743950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24508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93F62-6016-4332-812B-8ED713960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845B7-06A3-4ED4-B282-904AD829FE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3DCC14-75A3-42F9-AC6C-177D18BBD0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138237"/>
            <a:ext cx="8734425" cy="458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56323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DBAD9-15E9-4D43-B3E9-BF4DCBB5B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FD2D69-7AC9-4537-AD73-613524B01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1A7276-4E64-4E87-A6EA-43FF622E64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300162"/>
            <a:ext cx="8839200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617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DE138-9B37-4B83-B4F9-781E99147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6978A5-632A-4253-B006-8564E785A4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278E47-CAD9-4322-9654-7003173A7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47787"/>
            <a:ext cx="8705850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34332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D5E1F-E2F6-46C1-9156-42EDC119A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8273AE-8F3B-4C2B-93EC-D1DCCD5480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1C7BF8-9455-49F0-8AAB-06656005DB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133475"/>
            <a:ext cx="8724900" cy="459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90877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A1DEB-163F-47A8-9196-EEE9E7D54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A218E-0470-4540-9D63-699AEC3C1C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9B8552-6AA8-4853-B070-3237FC011C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838200"/>
            <a:ext cx="862965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26818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58BC7-54AA-4096-B116-BFB2D8827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0F53A-5F98-4065-883F-59BC0F1288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8BFF5A-E825-4499-9CAA-088F910FF3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28737"/>
            <a:ext cx="8743950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34924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E2728-5DC4-4655-8381-77BD1041C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23714C-9A4A-4A66-BC23-53E47016B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931C2E-F7BA-4564-AF3A-7E4CF04338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09700"/>
            <a:ext cx="874395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35181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6A57E-B053-499D-8FFA-9B1D7FED6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43800-1339-4036-A8B8-F80FC72EB9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208CEA-D5DF-4ACE-ADCE-8A19A88382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300162"/>
            <a:ext cx="8782050" cy="42576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8C40F04-C264-4DAB-8053-B8215D0D1D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9001" y="5668341"/>
            <a:ext cx="3571875" cy="643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77287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755C6-BCBE-4559-9DC6-99220C6CF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57A9C6-4C5A-4D5E-9AC3-7E819CEF35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F1CB7B-0413-456D-82EB-7FC58F4C6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76362"/>
            <a:ext cx="8696325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18907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0C758-7DC3-4564-8BB1-ECADF2347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294529-033F-4F34-A0E8-94A1AC9D6D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25BC7F-7145-4293-B165-4F46976DA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19225"/>
            <a:ext cx="8686800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93550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C0156-7767-4D07-9A18-A072D4F7D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AC583-8A09-4AB7-A8F6-078E9DFA84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7E916B-A7EA-4D9F-97B9-B31099690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181100"/>
            <a:ext cx="8772525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49504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E0E21-2C94-43E7-8317-A466E0C21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5979C-534D-4BD8-9F54-55661F17E0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E4BD33-D8C7-4F88-BF1A-78517FF5A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23987"/>
            <a:ext cx="869632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18488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C0E2B-3DAF-4EDF-9B70-858CAED86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CBEC0-6140-4795-A26C-53AFDA4EED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CA4463-F96C-49F1-9E43-0F8D4B1966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66837"/>
            <a:ext cx="8696325" cy="41243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08EA18-FC1F-4BCD-AC54-20C49CEC27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5043" y="5710237"/>
            <a:ext cx="3714750" cy="24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5295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6356</TotalTime>
  <Words>0</Words>
  <Application>Microsoft Office PowerPoint</Application>
  <PresentationFormat>Widescreen</PresentationFormat>
  <Paragraphs>0</Paragraphs>
  <Slides>272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272</vt:i4>
      </vt:variant>
    </vt:vector>
  </HeadingPairs>
  <TitlesOfParts>
    <vt:vector size="27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17</cp:revision>
  <dcterms:created xsi:type="dcterms:W3CDTF">2020-07-30T12:52:47Z</dcterms:created>
  <dcterms:modified xsi:type="dcterms:W3CDTF">2020-08-11T08:43:29Z</dcterms:modified>
</cp:coreProperties>
</file>