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6" r:id="rId27"/>
    <p:sldId id="287" r:id="rId28"/>
    <p:sldId id="289" r:id="rId29"/>
    <p:sldId id="290" r:id="rId30"/>
    <p:sldId id="291" r:id="rId31"/>
    <p:sldId id="292" r:id="rId32"/>
    <p:sldId id="294" r:id="rId33"/>
    <p:sldId id="295" r:id="rId34"/>
    <p:sldId id="296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8" r:id="rId45"/>
    <p:sldId id="309" r:id="rId46"/>
    <p:sldId id="310" r:id="rId47"/>
    <p:sldId id="311" r:id="rId48"/>
    <p:sldId id="312" r:id="rId49"/>
    <p:sldId id="314" r:id="rId50"/>
    <p:sldId id="315" r:id="rId51"/>
    <p:sldId id="316" r:id="rId52"/>
    <p:sldId id="317" r:id="rId53"/>
    <p:sldId id="318" r:id="rId54"/>
    <p:sldId id="319" r:id="rId55"/>
    <p:sldId id="320" r:id="rId56"/>
    <p:sldId id="321" r:id="rId57"/>
    <p:sldId id="322" r:id="rId58"/>
    <p:sldId id="324" r:id="rId59"/>
    <p:sldId id="325" r:id="rId60"/>
    <p:sldId id="326" r:id="rId61"/>
    <p:sldId id="327" r:id="rId62"/>
    <p:sldId id="328" r:id="rId63"/>
    <p:sldId id="329" r:id="rId64"/>
    <p:sldId id="330" r:id="rId65"/>
    <p:sldId id="331" r:id="rId66"/>
    <p:sldId id="332" r:id="rId67"/>
    <p:sldId id="333" r:id="rId68"/>
    <p:sldId id="334" r:id="rId69"/>
    <p:sldId id="335" r:id="rId70"/>
    <p:sldId id="336" r:id="rId71"/>
    <p:sldId id="337" r:id="rId72"/>
    <p:sldId id="338" r:id="rId73"/>
    <p:sldId id="339" r:id="rId7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A59C2-23EF-4AC8-8C8F-D4B26E7987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A94B38-7B43-4D81-8644-E0718A0650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89BA5-E38F-4F6E-846A-1C25D819A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EE564-DE54-42F1-BB46-60E02549B292}" type="datetimeFigureOut">
              <a:rPr lang="es-ES" smtClean="0"/>
              <a:t>20/07/2020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F8F1E-8499-45BA-B9CD-B17FC3C55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3D84B-72C8-4782-918E-3BB0D8BBA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239E9-BB6B-4225-B92E-926709E0198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9382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8ACF0-D90A-41C5-96C6-4FE3B3696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1CD106-19FF-4BFB-B934-335751F6A4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2085F-B7A3-49D5-8824-6AAA6541F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EE564-DE54-42F1-BB46-60E02549B292}" type="datetimeFigureOut">
              <a:rPr lang="es-ES" smtClean="0"/>
              <a:t>20/07/2020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90284-F86E-484C-BA22-04DBD772A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85950-4DF3-4F45-947C-2950BC09E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239E9-BB6B-4225-B92E-926709E0198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54794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C06C78-054F-4483-8440-C8EF980F42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E5591E-6CCE-4440-BC53-2364AA32B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708B9-E27F-4C41-8330-26FB690DB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EE564-DE54-42F1-BB46-60E02549B292}" type="datetimeFigureOut">
              <a:rPr lang="es-ES" smtClean="0"/>
              <a:t>20/07/2020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EBB94-B0D0-4153-A814-A940EF5D8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E7A30-627A-415A-9321-5F8B57182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239E9-BB6B-4225-B92E-926709E0198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0894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41BE0-C49F-4EA7-9B12-32A9F430D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E5B0E-2754-4676-B08F-6CDE0B09F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0948A-1037-4D82-89F1-902F0F88D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EE564-DE54-42F1-BB46-60E02549B292}" type="datetimeFigureOut">
              <a:rPr lang="es-ES" smtClean="0"/>
              <a:t>20/07/2020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65996-FAFF-47B8-BACF-5B502E1DF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326B8-CD65-4A68-8F86-E62B5AF7C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239E9-BB6B-4225-B92E-926709E0198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4568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ACBB7-E275-4FD8-9489-F7AC41D68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58C357-EDAD-4D02-8B36-8ADB5351F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B1C12E-BB81-4C28-A387-97B8E6927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EE564-DE54-42F1-BB46-60E02549B292}" type="datetimeFigureOut">
              <a:rPr lang="es-ES" smtClean="0"/>
              <a:t>20/07/2020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0BC70-13FC-4F3F-84C7-5685F7EFC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1566A-A0DD-4561-BBB3-BD07BE897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239E9-BB6B-4225-B92E-926709E0198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1593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441A7-33C7-4722-8CF5-50EF78813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5CDDD-8E3F-4D9F-B16A-B14D20A077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AB3191-3290-4476-816B-E5235BC2C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5AEE4C-3054-4748-A3FC-384F6FC53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EE564-DE54-42F1-BB46-60E02549B292}" type="datetimeFigureOut">
              <a:rPr lang="es-ES" smtClean="0"/>
              <a:t>20/07/2020</a:t>
            </a:fld>
            <a:endParaRPr lang="es-E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59B2C1-5B6B-4D7F-ADA5-CF1BF1543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571E94-EB30-4098-BE9C-2413EB520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239E9-BB6B-4225-B92E-926709E0198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39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2655F-AEB4-4A72-8C46-14E1AD496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CA500-1B6B-42DB-A6A0-62F3B6919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5C8570-9A07-433C-9433-F71F751460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EA80FF-F31F-4ADD-80C7-E27C992A0F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FB51C2-E34A-4736-B608-7B6C57D3C4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D1BB5C-DCBB-46E3-B5DC-E272C02C6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EE564-DE54-42F1-BB46-60E02549B292}" type="datetimeFigureOut">
              <a:rPr lang="es-ES" smtClean="0"/>
              <a:t>20/07/2020</a:t>
            </a:fld>
            <a:endParaRPr lang="es-E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2B1E5E-A715-48F6-9C36-E13DB9A98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25E781-0081-4E52-A8C1-C72C7B78E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239E9-BB6B-4225-B92E-926709E0198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33514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4F8AE-FF98-4B9E-B2BB-866197FD8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816449-E995-460C-9B93-806DB31F4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EE564-DE54-42F1-BB46-60E02549B292}" type="datetimeFigureOut">
              <a:rPr lang="es-ES" smtClean="0"/>
              <a:t>20/07/2020</a:t>
            </a:fld>
            <a:endParaRPr lang="es-E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94890-E963-4884-A502-0773F78E2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F3ED5D-24AA-4C6B-AF27-D33C746DB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239E9-BB6B-4225-B92E-926709E0198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23798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B6FE60-C0AE-4AA1-A36E-53DC26009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EE564-DE54-42F1-BB46-60E02549B292}" type="datetimeFigureOut">
              <a:rPr lang="es-ES" smtClean="0"/>
              <a:t>20/07/2020</a:t>
            </a:fld>
            <a:endParaRPr lang="es-E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7720BE-CBC7-4F71-8CBF-80F1838C9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27CC4-1EEC-4A77-B52A-E790400C4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239E9-BB6B-4225-B92E-926709E0198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213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BF4DF-90AC-48F4-9CA2-5F62925EC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07B97-9E5C-41C3-99ED-65FE34344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7DD1B6-FFC7-4BF4-B0E6-B21919B0B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459F2-DA3B-4321-958D-A19D468B7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EE564-DE54-42F1-BB46-60E02549B292}" type="datetimeFigureOut">
              <a:rPr lang="es-ES" smtClean="0"/>
              <a:t>20/07/2020</a:t>
            </a:fld>
            <a:endParaRPr lang="es-E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4CA393-9972-4511-AADE-EC6C4DCFB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AD8B7D-A25C-4E77-9B9C-CC1C6A4EF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239E9-BB6B-4225-B92E-926709E0198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7326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08A92-FDD3-4000-AE4F-A9F887536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59EED-7739-4394-AEE6-56F17D7FC4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4CF884-6813-43A9-B7DE-9FC8C855F1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139C7-B1E6-493A-A75F-CF70C3786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EE564-DE54-42F1-BB46-60E02549B292}" type="datetimeFigureOut">
              <a:rPr lang="es-ES" smtClean="0"/>
              <a:t>20/07/2020</a:t>
            </a:fld>
            <a:endParaRPr lang="es-E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B4F6F7-34F7-46DB-9D56-5B685E0E2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290894-853F-462E-BA0F-213562A8A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239E9-BB6B-4225-B92E-926709E0198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0964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F46123-61FC-435F-A0DA-97DAFC776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BCFC1B-8C9F-48DA-AE0B-7B6D799A90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D4BFA1-33D7-490D-B8E3-46E856DC11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EE564-DE54-42F1-BB46-60E02549B292}" type="datetimeFigureOut">
              <a:rPr lang="es-ES" smtClean="0"/>
              <a:t>20/07/2020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F740AD-3605-4CE5-B1EA-62578DEF7C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5B6F8A-696F-478F-9ED7-2BBD63AC09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239E9-BB6B-4225-B92E-926709E0198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25187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9FA8D-DC7A-4921-AFC1-6BBA799E09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255D5D-268A-47DE-BDA1-4FF438BB09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30EA59-7715-4ACF-8408-9E2CCE884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0175"/>
            <a:ext cx="86963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300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260DC-B68A-4554-9C73-FD4F91C04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CAC5E-A70C-44B0-8BF5-1668F2E53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EF2FA3-9480-40F4-9148-74D94F106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9700"/>
            <a:ext cx="87344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545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DCF32-C2C8-46F4-ABC8-E9DCE50A9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70D49-21B3-4ADE-8061-700747F38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4F654D-E7CB-42D5-B53E-7EE192CA2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900112"/>
            <a:ext cx="8667750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554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8C207-C9AA-4C62-AACC-11BCD7C3F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F0DEE-6CA1-43B2-9515-8B36C3BDB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C92092-1A1A-4226-A03D-BAF7A9700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981075"/>
            <a:ext cx="8601075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938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4A324-3BCE-4461-B913-020D1CE5D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0BCA1-1D8E-4468-861E-769EAA45AB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3EB3B3-4C3E-426C-A07D-FD7198FDF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350" y="1004887"/>
            <a:ext cx="7353300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060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04005-8D25-4757-B87B-DF44D9BEA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B4A1D-8DA9-4700-A184-A481D559F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8531CD-EEEB-4259-BAC4-1A69D930E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985837"/>
            <a:ext cx="863917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21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23359-5523-4268-9687-D250721DF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5133E-7AC0-48F7-9C98-B24618D19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5FA860-216C-4997-9375-3C7C853A8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04937"/>
            <a:ext cx="86677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489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311EF-99BE-4DC8-9DCC-F995317A7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C09838-365F-4005-9551-F6D2EF11F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31376C-F80A-4B2C-B854-FDB0CED53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0650"/>
            <a:ext cx="86868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646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F8994-BBE3-4EC9-B2BD-BC3DFC672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41771-3000-4951-A256-DCA432666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A0E09D-A7F8-41B3-BDC7-72028177E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4462"/>
            <a:ext cx="86963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143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9DD2F-CBE2-4982-89D5-C756B2D1E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26032-1522-4963-AFB1-640960CEE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1AE205-10AC-4EFF-A6AD-0FEBC3674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14462"/>
            <a:ext cx="86772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528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5E511-C585-425B-AEC3-7ECA40458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9382B5-4238-4901-A0E2-4E43E2C5B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90A288-F15E-44AE-90E3-2725FC91C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885825"/>
            <a:ext cx="8582025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961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2C985-B2D1-48E4-B61D-1EED07E57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BE5ADE-44E9-412B-BB5D-E48C1B7B7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1DF567-5FAB-4087-893B-808C3E1A4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81125"/>
            <a:ext cx="869632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34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EE30B-45B9-4E05-9B06-BD3D9551C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66914-88C1-4787-B5DB-BF93DCD66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4040ED-12C4-400D-81B4-F5109E7A6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4462"/>
            <a:ext cx="86963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50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75580-0190-44C0-B0A9-077024222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01E86-84D9-40A9-866D-EC2E1E5D4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8D73C8-80F1-415C-A712-972949EB7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881062"/>
            <a:ext cx="8648700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9408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495F3-F10C-44CC-9FAB-9DA053C8B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CF8F5-FF6B-48AA-B4CB-DBB876FAB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BBA58F-842E-4B71-AF7B-CE395521C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38275"/>
            <a:ext cx="866775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816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FF2F3-6298-4F60-B2A4-94761CDB5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ED1CD-36EF-4F36-BB28-92AEEAEC3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E2F24C-2E8A-4191-81C5-A7321697E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9225"/>
            <a:ext cx="86963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140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E28D7-5467-45C5-9AAD-1F1F0C736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8E49F-A001-406C-9373-4694D3C30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101399-72F2-49AB-AEA6-23DCEE95A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14462"/>
            <a:ext cx="87725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0331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AF28D-A770-48A5-BF6A-8520206A5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98CB9-C86B-4F05-B9E7-2C2B3BD43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AFD2B3-5E0B-47BD-A528-11D62C7A9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119187"/>
            <a:ext cx="8648700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2818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18712-A215-4F65-A020-98A8A2C30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48B58-8AEE-4ECC-A19B-0D53919CA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BB7BBF-C6C6-4D83-8DE1-8AC7A9A11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23987"/>
            <a:ext cx="86677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66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D6108-F6BC-4C4C-A328-542B56702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A9147-2805-4667-991A-CC71EBDA7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6BA99C-B877-4A0E-A323-822A36D27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438275"/>
            <a:ext cx="862965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83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37A3B-CEC4-44DE-B461-E7A00B7D4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ECF02-CD3B-4BC4-A9D6-79135F2C7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6A5D0B-5A80-445E-A7A4-36B045A3F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0650"/>
            <a:ext cx="87153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7077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8C47E-D190-4E7B-BD20-DD2FF2729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A5976-CD30-43D8-A0F0-6D9225347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9D2886-E0B6-4C28-AEBA-4247D23F9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223962"/>
            <a:ext cx="864870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20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B739C-EEAC-410D-834D-8C08438D4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2BFAB-10AC-40A5-A75A-1C00ADF5C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5382"/>
            <a:ext cx="10515600" cy="4351338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C909FE-F0AF-4983-A25F-E7B9A1CA8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38275"/>
            <a:ext cx="863917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1704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F96F5-E118-406E-B09C-7CF0209EC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902CE-B8F1-44B8-BF59-9C429DCB4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C198CB-C3D3-44B9-AC65-6F38559CB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3987"/>
            <a:ext cx="86868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014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2EE2E-433C-4309-B308-D67AA6325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6A6D5-5A96-4E2F-8F29-1E681A5BA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CB6206-6DF0-4FC2-B3E4-D999F1252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9700"/>
            <a:ext cx="8686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204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287D9-3875-4835-8CB7-DA5CCC370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FFF93-A76F-48A9-84EC-EA80A211F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4AA9C6-E5F5-4407-8E7E-1A19D2E77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400175"/>
            <a:ext cx="88296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8982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0705C-E507-4CCE-815A-1BCCCA0BE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E3E4B-3F68-44FD-AF38-715C30C4E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7F22A2-BC87-4DC7-AE50-3C7373E65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0650"/>
            <a:ext cx="86868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2046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B2414-ACA9-48DD-BCF6-EC971EAA1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9D016-D682-4BED-B69B-62A45B4F3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F9ACE4-15EA-46C2-864F-B3379C624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9700"/>
            <a:ext cx="87058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1904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51E48-A42C-4A7A-AD69-CEB565B20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34730-B0A5-4ED7-9402-DFC8C8F7E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C1EF60-2129-41B8-A933-01CFDB640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09700"/>
            <a:ext cx="87439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014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89135-0FBD-402A-8737-F2B8AA870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0BCD7-BAEF-4B75-8997-C5800929EC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89D1F-1BDC-4A89-A29C-586D9F1E6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43037"/>
            <a:ext cx="868680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369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4974C-8C6A-4FC4-BBCB-6281786D7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8F17E-0262-464C-B3A5-60C664DD0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B8E249-9427-4F6D-A5B7-9EC843553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00175"/>
            <a:ext cx="87153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6290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F63F-9DEC-4E63-B4D4-FF633B54D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EC7E9-6864-4899-885B-7B8FA812D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C09F5D-A286-4FD7-ABE6-E90EE4791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4937"/>
            <a:ext cx="87058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5592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8F392-4FE0-47CA-8CEA-97A377007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9BC80-C784-49AA-BF81-F29D1BB57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E544B5-9B05-404C-A910-76609E56E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8750"/>
            <a:ext cx="86868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647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CAA4C-0BC6-47A1-B1B0-6B588514B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586EF-CADF-405F-8194-7A2F7E677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E178AE-05A1-49FF-92B8-049C83C22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95412"/>
            <a:ext cx="87058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502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6F85F-FC38-4CCF-A5A2-8E2F18E63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5C74D-FA70-49BB-94FE-198D0EAD8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B945CD-B9DF-4B40-9E52-1186497BE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19212"/>
            <a:ext cx="865822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281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DE1C8-0637-4560-BF4E-E7D2C3358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D1832-D6AE-4C3B-B97D-4DE39C7ED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97E876-D3F8-4D4A-8D23-1A84FBCA7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90650"/>
            <a:ext cx="86772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6724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B2B59-3617-4025-B3ED-EF961536F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2CA33-EE79-48A3-BB68-DD70C547A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C97181-F1CE-4E1B-8B13-F96162FA8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66837"/>
            <a:ext cx="87630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27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AFDF0-ED97-4455-9024-14FB693F1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4C6CC-C0F9-4F51-A8E7-E08BACCE2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4A23EB-5578-4617-BA3F-C3491A45E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19225"/>
            <a:ext cx="87153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975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B67E7-88F4-41ED-A069-61F0B4E98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2C186-9569-4EA9-8F7B-052D6D29A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137324-9E0F-4B9C-9730-34A1A6523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990600"/>
            <a:ext cx="8763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4946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AC6D4-C0E8-4C1E-9A8D-67D0F702D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AC8CE-4A0D-444C-AD66-3E9E57AF1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5B1094-0C2E-461B-9928-1A580118C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014412"/>
            <a:ext cx="8658225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995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68454-E0A0-4EB3-8559-2669B3A7F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A15A3-7D4E-47CD-B2B2-8A5742E8C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9FC9E8-14A1-4AAE-81C7-BF6CFE990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57325"/>
            <a:ext cx="8658225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5639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13B24-D0B7-4FE9-81EF-2772D19A8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A2F0B-EE4D-4C96-8649-525876BFB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8DD338-878E-4919-8435-403D33465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95412"/>
            <a:ext cx="87820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9547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F7693-77C6-4842-B1A3-468CAE73D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2037C-6395-4C01-92FF-9B63C3EF4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122136-4F55-4F0E-8996-B3329D356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957262"/>
            <a:ext cx="8686800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1696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BF895-3CB5-47CD-A5D7-4B93870EC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C1294-D16D-469A-B7D0-D8496742F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A997D9-41E9-4902-AD30-0FF417824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95412"/>
            <a:ext cx="87439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87DF4-0DF6-4B11-AA73-6113FDC2F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9297DC-CBD6-4516-8736-27B6750B1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AD4393-18CE-4946-B1B1-6AD78DF7D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847725"/>
            <a:ext cx="8639175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1578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E6B5F-69F6-4F38-870B-61870CA5A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CD8C2-49AA-44AD-B9D3-FE7C203D9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0392C3-8059-4366-84C6-BB3DF03A1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3987"/>
            <a:ext cx="86868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839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636B7-35D5-471F-86BD-8CB768039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6B804-A074-4FA5-B7B3-618DBF9F8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A0B122-7962-447A-9932-CF5F4BE87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0175"/>
            <a:ext cx="87344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9037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2DCF5-B2B7-43A9-B883-BB1C7F5A9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CEAE8-687D-42AD-90DD-1A4BA2A8F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D2D09F-542B-4B46-B3BB-942B6F966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28737"/>
            <a:ext cx="86963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135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A2F4-024D-468A-82A3-0753AE69A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308EA-6E6D-45F5-B9FF-364BB8DA9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BDFDE9-8ECB-411A-9EC5-CC7CD2479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1009650"/>
            <a:ext cx="8582025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826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86F35-8CC5-4B1F-BC91-A0BCD94FB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A46D2-F2F3-4819-80F2-D31628512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7E6A81-460A-4614-BC03-3F3E4DB2C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1390650"/>
            <a:ext cx="88582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1339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5B7E8-5BFC-4453-AC09-E6D65DE76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4462E-4ACA-4EC2-BF9E-4246250D1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8C6597-3970-4F8D-B40A-C21626526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19225"/>
            <a:ext cx="864870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4360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F353E-D8B5-4BDE-A3A9-7717D332C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34B92-627E-472E-8275-C5484F926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AD90AF-30CA-43BD-B2F7-723D2D4C9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81125"/>
            <a:ext cx="87249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1325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F203F-54AE-447B-AB5E-90696C23C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C69691-65FC-4563-98D2-60998F04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93AFFF-51F0-49F0-88DF-4A8B029B0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14462"/>
            <a:ext cx="87725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8978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3ED68-9BE6-4F03-9461-7B1CB9FF7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FD1BD-600B-48CC-A381-F8BA2A5A8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7C04A2-C1B3-4B36-8D34-76AF881F9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962025"/>
            <a:ext cx="8677275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4614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C35EC-E13A-40A7-828F-032C3C4FE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7A2F5-4519-42E1-A1FB-BD30A311A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D48DE8-6AB4-463D-B10A-D46426DD4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90650"/>
            <a:ext cx="87344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974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9CBCB-11F3-422E-9BFE-E52C9DDC7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E1A81-527C-4913-90EB-378912277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2E7980-8A1F-4502-BA0C-DB9926C8D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171575"/>
            <a:ext cx="8677275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8071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135BE-E6C1-43FF-92D8-61C65B02D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4A3C5-586D-47E1-999E-8A0789926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B9C87E-D042-4CF1-8602-5DD613DBD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019175"/>
            <a:ext cx="8620125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959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34ECA-EA57-4782-BDD4-00D5DFF37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50821-E741-470B-8143-B772C4A4B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23AF59-5900-457A-B8FE-01AED96CF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19225"/>
            <a:ext cx="86772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4104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31AA6-88F6-4250-93C5-AAF0A5596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07901-B874-4C7C-978F-F5FD87F4B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930517-5CE8-4B38-8695-5C4108ED7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185862"/>
            <a:ext cx="863917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40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A7A54-F5E4-40ED-83FE-2EFE9D2C3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2A384-61FE-48EA-B51C-6E5A8BCD7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5686FC-76DF-4F56-BB89-DA90C3C5D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9700"/>
            <a:ext cx="87058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8640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058E0-A70D-4D78-A8AE-91CE8DBA7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7121C-332B-44D2-A99D-29B38144F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1067FD-A4B8-4649-9F6E-318AF2118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5412"/>
            <a:ext cx="86868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45137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6ADC6-FB90-4625-9FA2-57F88BE90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752FD-609A-4AD6-8D80-06716C5E5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9209BA-6A7B-4C1B-9A48-8BDF6ED2F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09700"/>
            <a:ext cx="86677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85025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5AD36-3906-4084-A5AB-4EAA87635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83541-ECDC-4CC0-8660-3A541AC28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9BA009-6E7A-470A-BF42-4DFCAEEBA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181100"/>
            <a:ext cx="8715375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80450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C63EA-790C-4F52-BBCE-92B1AED8A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7DF89-6B02-4DE4-A296-0BDEC2C8C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7A6C01-E0FF-4FD0-A800-E0443E596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28750"/>
            <a:ext cx="87153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3430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0E097-3A58-46D7-B235-B52BE39A4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EF4E0-5CB7-4E76-A6CE-907AEBF6B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EE04AD-90CA-4E28-BE3E-B914E157B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04937"/>
            <a:ext cx="87439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9886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30478-6B1B-4C7E-9BF9-D9366E2AF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37B42-19F1-4B27-ACBD-0A8266640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6193B6-A09A-4308-ADF0-3232A1C8A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166812"/>
            <a:ext cx="8639175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156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3D1ED-3562-4D44-BB92-6BD94C5E9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C78DB-ED7B-47CD-97CA-7EC8617F3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B73B8B-920B-49BE-94B4-4E7CB979C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95412"/>
            <a:ext cx="86677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8679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B5B72-C36E-4B97-981E-96DD638EC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BF032-F2F6-4249-82E2-417984303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1A9222-FFE8-4821-BCFB-5EBB47918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71600"/>
            <a:ext cx="87725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1346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1EF85-B90B-42BE-902B-06D034A8D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BFC22-8D3D-46DC-99EB-8800347A5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5BEDBA-8EB2-4570-BA5A-1E766154B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4937"/>
            <a:ext cx="87344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47387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791B7-AD5B-4D91-87E4-14AB0F92D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6648D-5A46-4CA0-9654-7347A2A10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AD1712-613B-41BE-A327-675CAD83D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938212"/>
            <a:ext cx="8601075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9440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5C2DB-7A4E-4417-9941-F84E6387B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1AD98-39DE-4A42-A1A5-D5ACAB818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985299-36A1-45D2-97BD-CFA287929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228725"/>
            <a:ext cx="8639175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69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1D54-55E7-4E7B-BA17-97F3451C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EEB8F-EA54-4259-92D2-01800944E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2C6F64-B29C-44B8-935C-C0235A526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95412"/>
            <a:ext cx="86677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800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60FD-ADFC-42BF-BDD4-9A36276E2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DDFF5-D768-47A8-A647-406B9DAA8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3A9865-2605-4D18-B158-6083343B8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85887"/>
            <a:ext cx="87153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726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0</Words>
  <Application>Microsoft Office PowerPoint</Application>
  <PresentationFormat>Widescreen</PresentationFormat>
  <Paragraphs>0</Paragraphs>
  <Slides>73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</cp:revision>
  <dcterms:created xsi:type="dcterms:W3CDTF">2020-07-18T09:02:45Z</dcterms:created>
  <dcterms:modified xsi:type="dcterms:W3CDTF">2020-07-20T08:43:53Z</dcterms:modified>
</cp:coreProperties>
</file>