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BABD8-567B-43FF-B2D3-CD829E3CA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2FC3DB-9F40-4ABC-ADE6-125347B3D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FC063-12A9-4DE0-BC3E-7A3E4B26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FC937-0950-4695-854E-F0D547A5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9A30A-D2A3-43CF-A04A-EDCFEEBB1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00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1B799-EFC1-4849-9A88-33725CFFD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1C4D94-977E-4A40-A1FF-6CBFCD92C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F56F3-6692-4042-A37D-8977F0112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F22A7-6356-47FD-AC6D-2F280F8B9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DD3F2-8FFB-42D0-B98E-749154294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385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E94643-9504-482F-A371-0D18E7E06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687B20-1CA7-4478-BE86-3ED48EFCA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BB8FC-8E16-42D3-822F-80AED632B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D7A18-C0D9-4D83-BE16-8712A9802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DEA52-0DCA-4330-9F7C-76C5F206D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1661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BF369-2E1A-4419-BC4B-C4C4CCDA3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1DC03-48A6-4ABE-A222-04F441B96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A28E4-0DFA-4440-A99F-C6220141B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8881-B825-4A89-802A-E268225CD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38C4C-5766-43EB-82B2-CFB6BC642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8248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4BB5B-4DF2-4A2E-9097-24DF2775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311F6-FD7C-4101-B13C-F529B6AE8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961A5-AEF7-4A5A-A2C9-F4ACCAD86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E4B4D-2AEA-4DF7-8DF7-6E19BDB9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3669B-AA8E-404A-9D46-E8B7B533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040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C2732-57BB-4481-986A-F494EC223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04F17-4607-4ABB-AF47-5BA77D8352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614C1-D4C0-40F3-8C65-F5493BB00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E5A4FB-2E25-4990-8B27-2BB7D7803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2B9110-BA88-48C0-A409-62F02A600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2B6A9-18D5-42DB-A7A2-209BFE78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318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BA3E5-1B87-46B7-9881-D61625873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197CF3-4243-46EB-AE31-CC6AC0246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BE980-F2A9-43CF-9BF1-982975A06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3A3081-FD49-45DC-8697-2940B2F87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7719A4-19E8-4486-A8F7-6723EA9D76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4328C8-FB60-4966-BDA8-7C075438F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9527DE-66B0-4809-A1CC-BBE641504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444842-91BA-45DE-B235-E9EA2B58D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7356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89EF9-46DE-4690-B250-56121C22A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AA64C1-8514-40E8-8B05-6A3C45109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4A0BB3-A9CA-4925-BE7D-7F2392976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B0EED-4CF4-412F-BBC4-0E123D58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3224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EE5476-3898-4A07-8A36-AFD46CB0C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B48F1-9BF0-4093-ADB9-13059643F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B3FA8-A868-483A-8EA4-6B40AC70C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2540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EB8E3-6F2F-4895-852C-D6D53F446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7DD8A-19FE-465F-B855-13FC71F24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890CF-6A7A-45CB-BB8C-C24459FEA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C2C007-3A86-463D-BD22-1071A079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AAC6C-9AE4-4D45-ABD7-86FA99026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B7D78F-983A-4968-99A1-2092223CF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4033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5370E-14C4-4BC3-8F46-EC8AAFBE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001F88-B5C0-40F7-95BE-35ABF885E3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55B8F-5F54-427D-86DA-FDFA2849A0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B2333-A025-42E8-A8F9-A7DD66D3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1464A-1BE8-4180-BE36-A264A7F5C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92EFFC-73AC-458D-A2E1-71B441B10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5206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389857-28EA-404A-BDB2-F9621EA13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E695B-369E-43F4-BA70-69543E7D9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F91E8-AD4D-4962-B92A-256DC3FCEA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53829-851D-4AF9-9A73-4AC3278F37F6}" type="datetimeFigureOut">
              <a:rPr lang="es-ES" smtClean="0"/>
              <a:t>17/07/2020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EBB12-2048-4DEB-9DC2-EAF1E46DD2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42019-164F-4B81-95DB-30E196B0A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BC11F-323E-445B-9DB0-11F788AD476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831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CCF53-FC36-46C2-B14C-FEF460FC78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A4BA95-CFAA-4179-92A6-DB3C3FEB90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52BB57-EB8B-4EF7-8711-FEB857A51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14462"/>
            <a:ext cx="87153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39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49C24-CBFC-4335-A819-F9572CF6F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29C5B-C565-4231-9772-B7E7B1F88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9FB749-870D-4D00-B4C5-B38E2DEA6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85887"/>
            <a:ext cx="86772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60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F52E4-618E-4145-93F8-C2066FBA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FEEDF-9136-45A5-8F4A-AC7B6415D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E4BFD4-1C5E-49B8-857E-904341DB6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23987"/>
            <a:ext cx="87725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16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1092-DC82-4436-9033-8F4835527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5B00F-F8DE-464D-A577-75AEA0B41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964413-6D01-4775-999D-37575389D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85887"/>
            <a:ext cx="86677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16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65988-F72A-4369-B4CB-F62E1D626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34E35-A6C0-4D1C-97A5-ACF2E0BD0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C46636-C3FF-46DD-AEC2-B50A4413C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95412"/>
            <a:ext cx="87534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1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FF366-551B-4A1F-94CA-DE7EC8D75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581A4-76CE-4DF0-984D-1BD642FC6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44F1A5-6FAA-4678-8841-65F628532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00175"/>
            <a:ext cx="87915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40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FA0F1-33B4-4BCD-A99B-D24428065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0B5EB-2CC5-4B1A-A540-B4A8F1567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38583F-9C59-472F-B3D5-AF0C99FA0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95412"/>
            <a:ext cx="88011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02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1D8DA-4A6B-4127-8ACC-201D55C7A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A53BF-4ED5-4CAF-A3CD-7A535CFC8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936FAC-4204-41B2-AAF1-25A8AD62F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90650"/>
            <a:ext cx="88201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04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3B6B5-058F-4C51-A4CF-8FAD77F0C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EE29A-6005-44A2-A3C2-5BF1417D3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259632-841C-4B0F-A85B-E20445B78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0175"/>
            <a:ext cx="86677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96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DBA84-2486-4809-902E-FBA01C504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6AEA5-BAC1-4BE5-BEB2-46CC1F0AA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0634AE-16A8-4D28-9EB6-0E9179DF9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33512"/>
            <a:ext cx="86582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98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310E8-4DE6-4602-9D0B-C5498434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837AC-61D8-4B42-BCEB-80BCC3EFC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94E093-F489-42ED-AF6A-D2DC9D0E5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23987"/>
            <a:ext cx="87344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34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0C42E-F6DD-4787-B16D-6A357A37B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9128B-33F6-453B-B9B4-D6C8CFB51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320849-8C5E-4864-92DE-8B05A701A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4937"/>
            <a:ext cx="86868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08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4AC06-A92D-4994-8865-7B197AA04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4EF67-E75F-4AF5-8C5B-ED1B5E1A3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A5C37-6822-43F3-8AB7-8AF72C625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99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734B8-BE96-46C4-87C5-36E3EE743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9BDF5-BE58-408F-A261-C7B5EA4A5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7DE289-0992-4191-ABFD-845640150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1125"/>
            <a:ext cx="87439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425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A1561-91EB-4669-839E-97FE673B4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BF6D9-85AF-4987-A335-DC849A102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663D41-4A94-430E-B197-6B0B5AD25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928687"/>
            <a:ext cx="86487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25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0042F-C368-4425-9663-66FEFB1A2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2F005-48E8-493E-8FB0-634C94253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F6249B-C47D-4D4C-827A-5C3C49779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9700"/>
            <a:ext cx="86582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97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073C4-60EA-4877-B263-637D7CFF6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137F9-62BF-4524-A7A7-B8EB79731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B2FA99-7D46-4202-B628-32D229C5C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61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4EF8F-E4ED-46B3-B72E-C4C89DCE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7391A-AEF6-47A1-AD4C-6673C21D5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EA5DA8-2197-41F5-AB57-99B0C124D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33512"/>
            <a:ext cx="86391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01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E547C-F423-4F78-9CED-BA020C6AE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056E0-9F1B-4E93-B7DA-F6C82AF4A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704931-A034-4F01-87DA-333859B4A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414462"/>
            <a:ext cx="88487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12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88DAA-404B-4587-B3E1-5A575DE20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0F531-81FA-4F64-9F5E-98B454531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DE9604-3CC0-40A0-8FE4-49FF591E3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04937"/>
            <a:ext cx="86391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86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71FC9-5048-41C9-A4FC-AA724A5C3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D3DD7-4175-4B0E-8905-A953F8B60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E38656-84D8-4887-8EE3-C9A352FA8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43037"/>
            <a:ext cx="871537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45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E78A8-CCA1-4459-B6D7-977446157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04E92-B956-4EDF-947B-0FF6E75BA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0660A8-89B1-4A9D-A47F-C99763048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09700"/>
            <a:ext cx="86487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59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22D9A-6658-45B3-84AA-419248F06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768AD-F7B6-47AD-93ED-C413E0EEE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A68CD2-789D-4B57-B6E7-3B161E15F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01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927DA-1EE7-4C1A-A1C2-210DCE18C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1BDF2-AA73-4763-984C-978CA0CA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09549C-1D23-4B41-8728-367DDB0E7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9225"/>
            <a:ext cx="87058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563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E5D32-E7F5-40D5-92D4-F9C9566D5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390CA-0B90-495C-B5F6-56D8FD855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EF8647-E5AB-4AD3-8059-541DE6C8D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4937"/>
            <a:ext cx="87153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56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0D6A4-C65B-4BF7-8EA2-3007E92A9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2158E-D4C8-490B-B12F-CB1A2F02A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04A25C-3C7D-463F-9C15-7A7CABAD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0175"/>
            <a:ext cx="86677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671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71C3C-E7F8-4996-90EC-EF070CE95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5560B-B485-462C-925B-032462E0C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EE720D-D5B1-4779-9D7A-E91CC2A58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09637"/>
            <a:ext cx="8667750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30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21AEC-F111-4622-9F74-84187F5F8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8EA3B-CDC2-4142-ABC4-CB5E72A3E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61CB6C-5C97-4C54-AD2A-EDB76B341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57325"/>
            <a:ext cx="87249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92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A5A25-228E-4FFF-A9E9-734FE2E53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6AC71-7D0C-4105-A962-9F01C0104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44C160-1D74-4038-BED1-3DE322A3E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600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4B61D-D84E-4306-90E0-B4ACF7CDD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893F3-A96F-4A8F-87BC-C69DDE19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9146ED-0E57-4E1E-9F7F-1C39AA307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4937"/>
            <a:ext cx="8763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84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806B7-51BD-4C45-B089-A98AAA5D1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33BF7-F311-4676-96CA-8F0538BE7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D17A8F-3F2C-4AEA-A703-10564374E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71600"/>
            <a:ext cx="8686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6172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19F4A-99C5-44FD-81CA-13636FF5C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30A7-2C7A-44D6-92AC-0F1BF6AAC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AC6289-6B6D-4E14-8844-3225D2B17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4937"/>
            <a:ext cx="86868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7427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84BBB-5FD3-4A45-AD79-05B462699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E62A5-291A-497B-B721-9CBD256B9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E1F286-80A7-4379-A4EE-040F5DEB2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38275"/>
            <a:ext cx="87344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82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8AE5B-4880-4321-8259-0862736C4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2EEFC-7776-4598-9F8D-A9ABB3883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C3AFC7-6DB3-4B49-9DF9-1AD369533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81125"/>
            <a:ext cx="87820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24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FB83E-8F47-4F88-85C2-2D7CF8F4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1F2DE-582C-4A15-952C-51D466A3B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5A3071-041F-406F-8A40-792C0C200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433512"/>
            <a:ext cx="86106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20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BDAF7-17E1-4F66-867B-56F49F8FD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A7A45-6E33-4A28-8333-C7A6547AB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A6B127-45E2-459C-A1E6-693F915E0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90650"/>
            <a:ext cx="86772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94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2ABF3-229C-414D-8960-E4C0A9A2E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7A1BD-8AE8-4A4B-A099-DDB4BD9F5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06376A-B469-4971-AE43-08C37E03F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14462"/>
            <a:ext cx="86677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7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6D783-EA24-4FF4-874D-3B86046A2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B0743-5978-4EB8-830C-2922B2B2F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CC6AF9-0177-4FDC-B245-4D388496D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76362"/>
            <a:ext cx="86487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7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27DDC-CE5A-46FB-B77D-927771FAB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A313A-85E0-4F8A-BA1A-5AB2E51A2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C1B82-5B4E-4EED-AB33-953D91171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85887"/>
            <a:ext cx="86868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87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0</Words>
  <Application>Microsoft Office PowerPoint</Application>
  <PresentationFormat>Widescreen</PresentationFormat>
  <Paragraphs>0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2020-07-17T07:25:04Z</dcterms:created>
  <dcterms:modified xsi:type="dcterms:W3CDTF">2020-07-17T09:50:11Z</dcterms:modified>
</cp:coreProperties>
</file>