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6" r:id="rId7"/>
    <p:sldId id="268" r:id="rId8"/>
    <p:sldId id="269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7" r:id="rId23"/>
    <p:sldId id="288" r:id="rId24"/>
    <p:sldId id="289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320" r:id="rId54"/>
    <p:sldId id="321" r:id="rId55"/>
    <p:sldId id="323" r:id="rId56"/>
    <p:sldId id="324" r:id="rId57"/>
    <p:sldId id="325" r:id="rId58"/>
    <p:sldId id="327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38" r:id="rId69"/>
    <p:sldId id="339" r:id="rId70"/>
    <p:sldId id="342" r:id="rId7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F1EB0-7315-4D93-BB4B-C8EF41184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EF2711-2F47-460D-9E06-FC5706DC5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5C978-AB8E-4A03-BD3D-749F22C0C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5525F-F6F7-408A-B5CE-4C4DEB508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2AD8F-25FB-415E-826B-6B329652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4006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6C23F-0188-45F9-BC95-7CE3D00BF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611BE5-4227-49D4-A82E-15B5C8801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0CF38-D852-4CC2-AA8D-D6EC0E5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89C12-9886-4FE6-8FB2-E384DA1D4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88057-D72A-4C27-8240-E4B5B5F52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4152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56E22F-FBFF-49B7-8615-CA77066FD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4CB935-3A0C-4E98-B15F-1BBD12616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B75BF-BF89-48E6-BFD0-DABA072C0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1CFBE-5C23-4E4C-A40F-B27703FA9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5C672-5C33-453E-AADE-8E5D4ADD6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444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011E3-BA73-481E-B502-3ED297051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31FC6-8452-4C77-9964-9FEE8145F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1AACD-E7EF-455A-9A8A-AFF127F5D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DC42E-A6F5-4233-86D9-7B819A04C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19062-6DAA-43DB-9143-EE8613A0D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875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57FED-1000-4405-AAAD-9395D9173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B7414-7E38-4F2B-B518-959674F53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1EA14-1395-4376-AD6B-07F396E6F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B7BF7-F882-4F1A-9577-9A915542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D3489-2B1E-4D87-9FB5-7340C5CEC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1036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A6E0-CDA3-48FB-BDC0-FBFA20C9A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13DE7-7A75-42AB-AD96-325A1ADB7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21FE9-6B1F-4350-AF23-6CC3CC259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B4B96-D9B3-4A36-8D25-BDACD8869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30D6B-3E08-4220-BC67-1B4D629BD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3D79B-E89C-4490-96C6-7DAC1E950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6968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A0EEB-0277-4E09-B3DC-D8C961A52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3171D-A461-4065-AB11-B7A548E30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43B34F-44D6-47AC-B4FF-6542AAC84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E4693-FAFD-4167-9674-BD6B4CB75A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9A8FA1-81B5-4DCA-A92F-6535EAF4E7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0A920D-B780-456F-9622-9EAAD3718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396463-AD80-4CA2-A259-2C27A9673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AB1DD9-921E-4FB5-ABC4-DEDB4A604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8308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14110-9948-495B-8634-9738AA544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AC6EA6-6627-4D53-B3C0-EF5EDDF3B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21D1A7-0BF1-49A4-A8E4-9A3C4EA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A47CA9-3598-429F-8D7B-1FB5C04BD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3499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9539ED-3D62-41E7-BC29-242301765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89E304-FD17-4628-8AD3-19F0CFFC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CD8BF-6B9A-496D-BBE7-CDEF879B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420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528F5-6F1E-4B37-BFCC-0BBBCF520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B87FE-130F-4D0E-84D1-FD258DFDD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587D23-6150-4645-8BDF-6E370F2D7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F7AAA-0B8B-4C54-B92E-4293DEE37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F4C9EF-A0BD-4F4B-9060-8B4C583AB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60AF2-6051-4447-9CE0-1392AD4C5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606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FB245-E27B-4E1D-B965-61EA285AD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01BF01-9D01-4F5B-9277-3004BF46E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D901A-22C3-4551-AB3B-A5508BFA6F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68CB6-CD22-47BB-9C0E-87303044A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7BC5AD-0252-4349-8420-3EF1AC507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09048D-3F22-4668-8BD9-FC7B87674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539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A09757-719B-4DCA-8E84-484B9291A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0A854-5D95-42DC-AC95-F375C5E81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592E5-EEB6-423A-8573-218ACA8F29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60ED9-9801-416A-BF56-2BAA7403141F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0442C-8D39-4CCD-A72F-E9B402C19B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30765-FA0D-48CC-8B27-F8ABAA5614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ABFEC-3AF1-4ADC-85ED-951FC4281C2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5449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B8A7-CECC-4FB2-AE26-7A4019A453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12CC2-53EF-4F7B-B101-7805661FE0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FBA7A8-39CF-4E2B-BA2F-258E3FB5D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400175"/>
            <a:ext cx="88106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18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819B9-3F69-4558-91B9-1554756A0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5DA75-A20E-427F-8CD7-5881C50F9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9A396F-E2C9-474B-812B-C2B1059A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55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FB5B-B3DE-48F8-BEF0-A6428BA7B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1F7CA-A883-4D5A-8ECF-B30CA69AE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A73FE3-A89D-4E47-9295-2E1442A16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423987"/>
            <a:ext cx="88296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41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C0ACF-362C-4D91-A2F3-8A2A48C5A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3E415-5FFB-4F2E-88B6-2D3933F98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E94070-8383-4EDC-8135-2AB24863E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90650"/>
            <a:ext cx="8763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03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3A2B7-BC9F-4ED9-B6B6-CBD0878E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8A477-7FCF-4CBA-AE5C-1309C9E74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6F5634-8ABA-4716-B499-8876E1C8C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95412"/>
            <a:ext cx="87915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46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5D027-0DDB-4256-A535-8254659E6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D1F08-2080-47D2-94EA-06F12B0F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926BA6-33FF-4BC5-B8D9-8DC53F025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76362"/>
            <a:ext cx="87439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21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7AEC1-3CF8-4FB6-A280-CE8994DD9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F7F65-7805-4480-94AD-A766598DD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02C836-DC81-452A-8C2E-797EA7161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1125"/>
            <a:ext cx="8763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57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090A1-C9AA-4D6A-B8A7-8074C960D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5FA83-33FD-47AC-9E44-9CBC81DDB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640BB5-CF05-4561-B4DA-6EDB79823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0175"/>
            <a:ext cx="87153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06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9A3FD-06F3-41D0-851F-CF6E1B9FC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0FFE3-F3D1-40E7-9A2D-17221B3F3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E3EB5A-3814-43CF-B131-9594676BB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952500"/>
            <a:ext cx="884872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14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1033B-F8C5-4E48-97EB-C6E69D942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14B4F-9153-46D8-B6AE-32DA4BBE0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5844F5-7321-473E-8DB2-4855B9D43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62075"/>
            <a:ext cx="88296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58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D2C31-CB1B-4E7D-8E1E-D9ACE3F83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30B09-6F66-4DDC-9661-AAD9D0009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146C2E-4144-4EF6-BBEB-69CE6CF0B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771525"/>
            <a:ext cx="865822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6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85DE4-E2F1-44D7-B114-56734CECC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E67B-833F-4175-A46C-D5D24B1C4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6D3FB2-5C89-4585-92C6-F5E85FAB8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5412"/>
            <a:ext cx="86963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43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51878-BA0E-4CAD-BE5B-82E0F590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07101-25EC-4770-B432-9D8369444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615D7A-59B0-437B-9AA4-179B7303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28750"/>
            <a:ext cx="8763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70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80FC9-5DD6-4B6E-A73F-165385E92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BF563-4A0A-4076-B1EA-3E081D935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4979C8-E814-4E81-8E82-62F8A2536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95412"/>
            <a:ext cx="86582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980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D7A5F-3845-404A-B8CF-D036CAFCA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7F945-E1A1-472E-9CA1-41702957E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0BD8A-D6EB-421D-9FAA-8963805E7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5887"/>
            <a:ext cx="87439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18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89D6C-ACF2-433C-A373-7951C8D4D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8265A-2821-4EF2-99ED-965288CF2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4FD69A-584D-42B6-A300-15BE978B4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38262"/>
            <a:ext cx="87058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86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7A048-C0A8-4B2C-B3C5-4E816FD17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F5588-8C3F-40E5-A181-9CCD33D61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A3D525-0C8A-41C5-A713-13956F9AF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681037"/>
            <a:ext cx="8753475" cy="411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7BC434-B194-447B-A07B-618432E0C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261" y="4795837"/>
            <a:ext cx="875347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3955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B447-F4FE-4750-98CE-1207E1A14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8CF37-3258-4223-B625-184F313AB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09AEA0-7C71-4FBB-B255-29BA9C74E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14462"/>
            <a:ext cx="86772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37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EA74B-E98C-4E6B-86D6-91920908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B8DAB-5BDD-41B2-B16D-DF0E36487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D865E5-FFB4-49FE-93DE-A5771C536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5887"/>
            <a:ext cx="87249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78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09026-E493-454D-A693-8E077775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8C8FF-53EE-45F2-B3C1-BDC0FB1E8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2724C4-8FB8-49D7-AC72-CF59689D6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62075"/>
            <a:ext cx="86868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262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2871D-3C2C-4F3C-B563-D947E2DE5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66E66-EFF2-4211-9F02-5E2590DEB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2308D5-E0B6-47AF-BA8D-F566DDF47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14462"/>
            <a:ext cx="86868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104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E6AEB-1978-405B-8860-1939E326C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188DB-E0AD-4F1C-9332-32FF2BC95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5724E0-25F8-4FA4-B285-6F15BA4CD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00162"/>
            <a:ext cx="87439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389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BED89-7F1C-48DF-A028-2A13C8A87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53D48-19D2-4875-B25F-51E310BE6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A76459-807E-4FA1-8BA7-71DFA385E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0175"/>
            <a:ext cx="86677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846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90B3D-0A59-4183-9660-9947D72F0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40337-ECB8-4E48-A4F9-25E650765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043FE9-8DE8-4494-A333-6DF0E3C9E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9700"/>
            <a:ext cx="87439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62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92C47-923D-4DB4-A683-08866BB48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F3C94-A352-496D-88CE-15AB63C89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ABE6DF-2ED4-44F9-92A3-9292CE649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28750"/>
            <a:ext cx="87153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7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5D63-B0DF-454F-A2AF-20345572E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98E3C-2992-4621-A2DC-A03C72C82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8C74F9-D708-4DD6-A8DE-3D0234759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28750"/>
            <a:ext cx="86582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51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B90A-B298-4BBF-8877-41511F1B6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0827D-59F0-45DF-BC50-65A9AD195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B24975-5B4E-4C54-A6FA-CD792890F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423987"/>
            <a:ext cx="86106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2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53195-B433-49BD-B8A0-CCD1E017B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83424-1B6D-441E-851D-B702DF5CF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98DFC8-8B3E-42F5-9135-E3F7C165D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14462"/>
            <a:ext cx="87439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30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D014A-67AA-489B-A794-65B20D354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840E0-2AA0-4E4E-9DEC-C4E959078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A47F5B-C07B-4B60-A766-FB3B1D894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828675"/>
            <a:ext cx="86201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51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4702E-884D-41B3-AA29-51E8676D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4E192-2684-4917-A7E3-39408CD8D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C2020B-919D-4905-9DF8-CCD355B75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57312"/>
            <a:ext cx="87344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409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4F42B-56BE-4B13-9945-04FA9D1A2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6287E-34AA-4B2E-B91A-EAAF19CD3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11CDD6-A58B-4C72-AEAB-C3322A106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9225"/>
            <a:ext cx="87344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092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4D3EC-43AE-484A-9FA5-1FA37F875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5CF65-95BC-4773-A05A-D020E1AD8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258DE4-AAEF-445D-AA78-60E57F1E9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04937"/>
            <a:ext cx="87820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350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4EA10-A166-4A3E-98A5-547F74643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47646-416A-4F1E-8524-C07E926D1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3CA399-B13A-4AF9-AAC5-A72A980AA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95412"/>
            <a:ext cx="86582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27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4005B-40A0-4A84-BFCF-129DA615B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36962-207D-4301-B9F3-E49F4C372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E73717-E1C7-4740-92FA-1798E9D8C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814387"/>
            <a:ext cx="8620125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384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4D6BF-3159-4937-A7DA-635449477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5B2BD-42FE-416D-9D7D-9DDD8D599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182EF9-F6B1-4B53-8524-F8C33EF3D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409700"/>
            <a:ext cx="88011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169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E585A-0E0B-4633-AFD7-A71A91BC2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05ADA-4E57-449C-8065-5BF95D778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EC1B4E-83C7-4A86-A352-89610302C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123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9B078-9475-4782-AF18-7AF40C8BB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9B456-B011-4022-915D-7A4D2B507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9F03FA-54C0-4E0B-8F8D-E0F801F8D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90650"/>
            <a:ext cx="86391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425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D4AC9-6F5C-41C8-A185-C31BFBE87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9EE37-36B3-4112-BE60-598B16F62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9867D3-FF9C-434A-91FA-D3DE3B0A9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537" y="1376362"/>
            <a:ext cx="89249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551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F5C92-B9C7-48D9-AE93-EC304AA31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25235-3E71-4310-B197-65B4F8715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97A51B-5569-4535-B404-511CA0117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146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4CE73-6916-4C4C-86D8-C99B7B7C2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14D73-5FAB-4E51-ACF6-2DBB7114B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73A334-DDBC-416D-8283-5D89D1AAD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14462"/>
            <a:ext cx="87820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26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DE600-6F3E-4FC1-8BD1-F814AAED3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48506-C37C-42F2-B7D8-195EB19DD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2F3A97-8077-46DF-9E0B-7FE1B0DEA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28750"/>
            <a:ext cx="87058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080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C2209-DC1B-4602-B54E-3559CBF6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E2C57-AAA4-4B9D-951B-1E71A668A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35287C-2DE2-4051-846B-B64116D58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19212"/>
            <a:ext cx="869632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857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DED42-99CC-4D20-A874-FAC7ED3D7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8A6C8-3698-4CB9-BD8D-069DD691F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A6CE78-711D-4D6D-A4AD-CDE317AE7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19225"/>
            <a:ext cx="86772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607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25117-7221-47E9-B32A-B4D3C36DD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33CA8-DA72-47C0-95D0-FA27E2A18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23D8E7-2E9F-4618-8F94-6985FCB0E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909637"/>
            <a:ext cx="8639175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90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73E7D-650D-4B90-A9F3-26F64861B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F1ADC-6C54-4BFC-9FA2-F5EC2815A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390CD3-5F24-4AAE-B51A-6ADDFB7CE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47800"/>
            <a:ext cx="862965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139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B5220-C343-4E58-A928-A44FD04CF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B4452-7DBD-4007-9031-6882A5B59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C90D1A-77C5-4C53-84DA-6108ED595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0175"/>
            <a:ext cx="87534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0070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9F16A-BBCD-410C-A395-A7D983EAA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18B71-0875-412F-9012-4AD9ADD4A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1AD3BF-72BE-42B5-B400-F4AC8E96A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55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35A40-167C-4481-BCD5-456CA75EE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42324-A721-4633-B5A5-42B2C867C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592FBA-ED47-42E6-B4F3-A6B90B1AE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9225"/>
            <a:ext cx="87058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588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5A0B2-C5C7-4D1B-9D96-D848C2CA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2CCEA-70AE-4AAE-BB91-E36498013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F14176-AF91-4887-AE36-3DEF135FA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4937"/>
            <a:ext cx="87058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78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2840D-D6C4-4BBF-B0EC-7C5398C00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76C54-777B-4C83-ABB4-3F78183F8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DC165E-7FE3-4635-988F-50D4293E9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9700"/>
            <a:ext cx="8772525" cy="4038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1A3F75-850B-4CD2-B5F8-74D5BFA85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461" y="2956269"/>
            <a:ext cx="2505075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900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66045-8462-40F6-8F87-BE2CC96C3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6D759-4C74-4630-95CA-92AEC3C8C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88F624-E507-4ADF-8176-8FD6B40CE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14462"/>
            <a:ext cx="87630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276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0F033-C911-4A7D-9DC1-C91DA917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37F1A-BF4A-4157-B39E-BB8D39AF7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69E78D-7DF7-467E-97D4-BC4EF2210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38275"/>
            <a:ext cx="86391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551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7E6E7-5394-42FE-B265-6AC08483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74921-5B72-477F-863B-7482D55D1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778ED-45FC-451F-A5ED-471C82890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28750"/>
            <a:ext cx="8705850" cy="4000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F27411-063E-4069-91F3-6E8119131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237" y="3958224"/>
            <a:ext cx="2295525" cy="419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654CA1-D5C3-4B91-954C-3D96290B6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4425" y="3238500"/>
            <a:ext cx="234315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479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78B5A-CE59-4A3C-A33C-1A157DB5A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55DF7-D5D9-423C-BB47-E07FA9A15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DF7383-B7B6-4675-9D9C-A6FB7075F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47787"/>
            <a:ext cx="88201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9740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C0150-22B2-42A5-AD84-CC0AC7174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A521F-BF48-483D-A42D-A97986632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7832D-F24A-4B7D-AD17-5EC272D65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85887"/>
            <a:ext cx="86772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01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BE24D-D813-4C2A-B1DA-7318181D7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BB496-E098-46C2-AB7E-E68523EE3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009700-0AF9-4696-B77A-6E1D3C352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9700"/>
            <a:ext cx="8715375" cy="4038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6CBAC5-AB08-486A-ACD4-075FB4589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725" y="5617783"/>
            <a:ext cx="58959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378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D7A69-3A1D-49B0-8E08-38101CA6D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01B87-6A60-44EE-A1DB-D176870B4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C41FDB-C179-40FC-8AE5-A9713FCD8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877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A17FB-4F4C-44F1-9DD1-E4FE5E160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71E5A-0BA7-4D31-BFCC-0B0271CC5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607B3B-C059-4D40-B1AF-DCA4FBD2D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14462"/>
            <a:ext cx="86391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56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36F3F-F36B-4027-BE4B-83BB1AB0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710AB-EA45-4269-BEF7-A589DE23B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DB3A54-C4F8-4AA0-B73F-20BA07B0F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290637"/>
            <a:ext cx="866775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55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12894-B802-46A8-96D6-D95E4B85A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CB777-3A6E-4D2A-BC05-96E0F46E7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D04744-6F62-4102-A2CB-FE36B9214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38275"/>
            <a:ext cx="86868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252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71A21-1692-4D99-A8CD-1B967ECF5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BB293-6830-46EB-9676-2DCE84EEA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C5CDCE-7B88-4E96-BA07-5F1C5301C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0175"/>
            <a:ext cx="87725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262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368D8-F863-446D-9DC0-FABDDF44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9F8DA-FC00-4398-9DAA-EA7A8C4F4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308976-F814-475F-AD85-966BEE18C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95412"/>
            <a:ext cx="86487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911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5FE79-63DA-4863-AD8E-265ADD8E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B81B9-A701-42CA-97CF-B4A174C5F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3DA628-724F-4196-A59F-BECB0C2FB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33512"/>
            <a:ext cx="86677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372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8357C-425F-4AA1-A689-340C9E394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8D257-BB5C-4029-9371-D9B6A1930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46A1B0-F869-4B9E-A804-FB3726FDE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81125"/>
            <a:ext cx="88392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927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6626D-81D3-4106-BF33-3E5791B39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BD0DB-5427-4E6B-B12B-6317CBBDB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292F92-456D-40F6-B605-F3BC2CF0F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3987"/>
            <a:ext cx="86868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866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556D1-6B7E-493B-984B-64D81E287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E983B-A2AA-4535-91C7-22568AA1C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EADD4C-D2C8-45C6-A53C-B0B4635B5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09700"/>
            <a:ext cx="86487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3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24D59-FA37-457C-863E-B5734C48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284F1-9852-42F4-B40D-28256F8DF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3C10A9-4BB8-418B-A84C-CA55204E0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0650"/>
            <a:ext cx="87249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903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0237-7D76-47AA-A7F8-F60FEE02C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905A6-CA13-499A-9B88-95F3EC8AF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28A982-A2B2-4293-AEF7-7E92C6F32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5887"/>
            <a:ext cx="87630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03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CD307-D358-4483-8E7B-E241C915C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F2E4A-3AFC-4C75-A59E-22A13CB6E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ED9F91-25E6-4B15-A1A0-EFACD5A19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13" y="0"/>
            <a:ext cx="8658225" cy="5048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00B974-3FBC-4163-95D7-F162DF36F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432" y="176212"/>
            <a:ext cx="4371975" cy="6000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348C4B-D6B9-4569-B291-D74C28A76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" y="4867275"/>
            <a:ext cx="7765619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7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152BF-8788-48BD-99FC-633A97C1A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DF366-F11F-4319-A096-76ADA5AC7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6B0AA3-F2D7-4823-ACD3-33C650E3D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4937"/>
            <a:ext cx="87439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48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0</Words>
  <Application>Microsoft Office PowerPoint</Application>
  <PresentationFormat>Widescreen</PresentationFormat>
  <Paragraphs>0</Paragraphs>
  <Slides>70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2020-07-16T08:11:51Z</dcterms:created>
  <dcterms:modified xsi:type="dcterms:W3CDTF">2020-07-17T11:56:07Z</dcterms:modified>
</cp:coreProperties>
</file>