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5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DF5BD-A02F-4BB6-8037-C9ECAAEF45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4C60FA-4CFB-43A7-A3AF-DE05715BA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679CE-77E2-4BB2-9C23-F67C859A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C7423-C085-4B76-B205-F61E1BA27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BC3FA-8DB4-4422-8315-775E28F0B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6157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F7780-EA5C-442A-885A-71907EF55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4F50FA-0789-4096-9940-7D2B552FD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183BA-A655-4A7C-930E-4EFE9E243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2E89A-D1A7-44AA-9CDE-9C50BE2D3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886FA-AA99-4227-ACC3-941980D4D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839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0BD453-71AC-47D8-B46F-734F0D5022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BB7C5B-9254-486D-995A-168F7CA59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D46F8C-1F8B-4B12-9A89-8F658AA5D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2574C-47AD-4518-8EF8-53EDD9CB2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2811B-13A7-49BB-B800-6C701AB7F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275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82356-CE40-4B67-BB49-0B89AB599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977BE-E864-4316-A9DA-DB0F7B4A9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DEA20-31F6-4E48-87D4-D9BABE00B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FE834-0721-40E5-A072-5B1A337E6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DCA49-0C23-4E1A-8847-882764899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523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8F0E7-2D2E-41F9-AC6B-2D719833B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02139-E633-4658-97D2-CC752EB77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FC121-8A7B-41C5-9660-80DADB0C2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F83D2-477A-425F-99CB-B48BE036D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06FA3-374D-415D-82BF-A1EE3702E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1130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153B1-C8B4-4536-859F-97DEF722B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D2732-8453-4921-8793-10A76670F0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15CED-FC54-45A2-9704-9BD80C4E8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7BEAD-C75B-4E98-AD9B-636B2D93B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81321-E926-4585-8EF2-CE64860FF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E3ADB4-B7D1-4D0F-95F5-5FCD92DA1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6620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F2E03-F1C9-4EEA-8C59-712D3136D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ADC1C-0B51-4864-B0C0-20263B526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CC70E5-5649-4340-8A3F-8D523BC44E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B014D7-2CCC-4AB6-BF43-F351AF9F9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ABCEDC-240D-40EC-80A2-66C0186701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8072BF-EB0C-4DC2-9105-1EAB354C7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00C54-89F0-4712-B8CD-466A21E20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656448-8374-4B5D-A118-EADDD3C2D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741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7595F-9C90-4F41-AD8C-E714E4A48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64419F-0B3F-484E-8767-C32E9CD7D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690C1-ACFA-4441-BCF6-C7D016860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87D6D8-B520-41B8-BDA2-28C358D4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4153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9AC0F1-248C-4983-B256-B0C347ACA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E84113-9604-42A8-BF05-22BB980FB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FDE70-197E-4644-A787-A357E4395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29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44E0C-EE88-4F0F-99BE-AF1490B3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B05E1-4158-4AD1-9B44-7146B7B69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4922F3-C123-45D1-B0C7-C4BA65A61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AFBCE-0ADF-47CA-BA82-35E34B92A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9B67A5-E59D-4596-BB9A-EAFA25F6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4CF60-53C5-44A5-A450-AF499E283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041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16AC8-69FD-4543-813D-B19F09DC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E04D1A-D5C3-4E2A-817F-AB3643E673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AA870-5A76-4251-9129-39AC4CEA6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5D388-EACE-4B41-98BA-0A8D69FEE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42DF6-CDFA-43A0-8370-F000B78F7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D9AD98-A119-4DED-BA2D-5FE8AA3F9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6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0CD312-DEFF-4B9B-94B3-C50C668C2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70D81-6B6A-4D4C-A3CA-235CD4CDD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73033-A7DF-4AA2-8DA8-2E292706D6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7AE67-479A-4F03-94CF-E737C8CAA907}" type="datetimeFigureOut">
              <a:rPr lang="es-ES" smtClean="0"/>
              <a:t>16/07/2020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AFF6C-EB46-4534-A10C-F0923171EB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B286B-740A-43F3-A6E6-2DA28A0BD0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2D473-0BE1-4446-9C0C-5DCA62DE3E6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34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68237-238B-428E-81FA-91981892A8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B6803-E65C-415C-A5FA-2A2BEAE17A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818ABD-E824-43F1-B2E0-0E0A3134C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09700"/>
            <a:ext cx="86391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47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2455A-0591-4E10-8B2E-1D5F6FA47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E14CE-38DD-440D-A1B3-D87DAB71E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C498BC-4FD8-4B20-B429-1B27B83F1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85875"/>
            <a:ext cx="87820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04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5A722-EDDE-4A12-A60B-886E3405F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66F0F-35E5-4D94-88DA-E05F03881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5BD502-607B-476C-A708-D0977CDC8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19225"/>
            <a:ext cx="87725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170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6FB02-2F9C-452C-BC37-F22C37A17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DB16B-DE9A-4F00-AA9D-9AB5E69A8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1AC6FC-6A8C-48E6-8561-9DF30FB76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19225"/>
            <a:ext cx="87534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395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26CE0-1614-426B-9AD8-971A7A6FC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1707D-CBF3-48C9-A642-F5915F2BC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F9AE8A-2753-471F-BBDA-F94B5299D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71600"/>
            <a:ext cx="88201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27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CB0A8-E1E3-46A4-838F-2CE28E617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3AF1A-6C36-45E2-A32C-1A4335B69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05A58B-4F2F-439A-BD84-B57C27854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09700"/>
            <a:ext cx="86201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85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0ECAC-A872-453F-AE3C-B5E56C09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C6283-F2E2-4A82-AAAA-43A60CB69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08A282-90F8-45E6-8C08-E8BF40650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3987"/>
            <a:ext cx="86868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95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4EAFA-F892-45B8-ACE6-ABFC46CB9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0CD60-FDA2-421C-B518-4198CE244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5630AF-2C7D-4D35-A929-8A625B047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157287"/>
            <a:ext cx="886777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98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09943-DDF8-46D4-8C2D-2DB93988C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1948E-A1A3-4477-802E-65608BD46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F44C79-B68D-4F81-A937-83E273CA4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81125"/>
            <a:ext cx="88296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22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B865E-4630-4799-8C8D-05379389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D0BA8-153E-4017-A7A4-4B0B6BAE1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B6987F-C5E5-46DE-9D06-C28AC6D95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404937"/>
            <a:ext cx="88487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66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29138-0748-4C39-AAD5-CA7D1AA17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EE851-5932-4DA9-B334-AA3BCA268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EDBFAE-EB67-42F1-AE04-3DDC331FE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71600"/>
            <a:ext cx="88106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68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8B242-CFDD-4ECC-8AEC-E4CA09948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C8717-FD92-4A95-8A5F-DF16EE876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BE0F9D-7C4D-4F63-ACEA-97882F99C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5412"/>
            <a:ext cx="87344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23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D4BB7-85F4-4C2B-8538-297E7DE72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84132-ACBF-46C1-87EC-5F9BC667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82CAA7-A215-4E41-AA16-5A0C7A20F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23950"/>
            <a:ext cx="873442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41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B38E0-1A5A-43E0-86AB-2A31F31B5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9BE09-CC1A-420D-995E-B35BBFA8E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1A4820-6E93-44ED-A7C4-528ED6FEA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1414462"/>
            <a:ext cx="89630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82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D8E28-010F-418A-86B3-F7AB08289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A579A-39F2-4934-B422-DAE13F8ED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FA734F-93D7-47FA-96C4-BAA93ED37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881062"/>
            <a:ext cx="866775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886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1041-2AA0-4339-8CFF-6E6CDC981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E5956-9A40-4B22-B4AF-D546DA076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CB2643-E971-4C33-AE92-5A181C1A4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171575"/>
            <a:ext cx="87249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79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637A6-9A40-48C9-ABAC-FF286EE4C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310FA-0852-47FE-B586-7908A7B97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FAD9E-BAC0-4805-A52D-20EB1D70A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1419225"/>
            <a:ext cx="85820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499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37C42-FD1B-44F7-80B1-1033A3D0C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26A82-035B-4815-87D1-FB44103B1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15245F-1751-41CC-96C3-A3EC1B773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1428750"/>
            <a:ext cx="86010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43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FDBBD-CC0B-4553-A63A-26A9FFFC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835A8-1951-4130-8F71-22387684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805B30-159E-4146-A882-6019669D0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4462"/>
            <a:ext cx="86963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29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B3273-FB11-4410-AF2D-4867CDE0B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700A3-E79B-4A1E-BA3E-2CA11D5B1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547C5F-82B8-425F-9238-FD2A08F2E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185862"/>
            <a:ext cx="87534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6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C4667-F15C-4EA5-A6A6-F452EBEB9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FF584-9931-437C-BABB-5719890F8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5C4F70-FB0C-4C4D-8E99-EB61F3109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147762"/>
            <a:ext cx="86677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98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C002D-42E2-4D2F-88D0-6DB40631B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6A166-5977-4790-AAF2-5CADAB479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D157BE-D4E3-4240-B873-36F97457F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166812"/>
            <a:ext cx="87820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4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7504E-54D4-4534-94F1-2B4ADE60A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4CDB9-7CBF-4FB9-9AF4-3850E1A70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701139-383B-43B3-8B69-32B599894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923925"/>
            <a:ext cx="8601075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32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489-9F3A-4550-A005-C820B215D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775A9-729F-4F09-9B3A-43D039666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333569-7516-47EF-8B24-B60854F0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4462"/>
            <a:ext cx="87344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88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076DD-DEE9-43E6-8E8E-D4A6DC44D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568A8-F7FD-4780-95B4-043F3E695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5938B-BD7B-48A9-94FB-E377C9E0D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8750"/>
            <a:ext cx="86963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433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BEFBB-F86E-4125-A848-96F535AC7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29B2E-A190-4610-BAF7-5BBA02235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671424-552D-461E-8381-2D431850E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3987"/>
            <a:ext cx="86868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117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2F125-5F43-48BB-82FA-7CEE59865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94BD0-F9A0-4B04-8B21-6639D0391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A70FE-1F14-4175-A3A3-A4760BA7B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162050"/>
            <a:ext cx="867727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820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E9CB6-9545-46B3-895A-B411932C2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69086-E339-419A-95B0-A97903C4F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17A0A6-CC01-4DF1-8181-F4CB89475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9700"/>
            <a:ext cx="87249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176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C47B5-2EF0-4BB9-AC42-4FFE2EAAD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56FA4-ABB3-4A1E-8863-42C938355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CB9923-0973-4002-9E61-C1A954CAE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23987"/>
            <a:ext cx="87058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459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7721E-9605-4655-B01C-994386CE4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FD4B7-2F31-43A6-97F7-E6ACF1F7F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770DF5-769E-4ECD-BB32-5DB6ABE3D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90650"/>
            <a:ext cx="86391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194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C5DA5-46FA-4911-A25D-C077792D8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C9569-A8F3-4D02-A892-4C6D9EF0A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CE0EA2-464D-4D4F-8803-C25DF498B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409700"/>
            <a:ext cx="88296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459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EA59E-473C-4AFC-9B74-907A2A7DF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A6E79-05DF-4092-A294-6D91925DB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A6883C-F92F-4C64-B574-434879AC5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23987"/>
            <a:ext cx="86296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660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7878-62E8-4F45-B44B-E765882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337D7-217B-40FD-AC47-9DBC936EE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75C609-CE41-4EC4-A265-274485FFE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53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A175C-A91C-4534-BAC0-98B4E23C9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10E91-86BB-4BFD-B720-80ECD7D95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938BD0-93B3-49FD-B2D0-8B5007036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95412"/>
            <a:ext cx="87534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1867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EFA84-3D6A-45BD-8D2C-E9ED40FA2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B6732-BBD3-43B8-9A06-4D6DC408C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8A35C2-DD2D-4280-B688-83610B290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66837"/>
            <a:ext cx="87534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985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9238E-CA1F-437D-94C0-B6DA0CC5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0F2B8-47FF-46B9-9F85-8DE810BE1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A3EB09-64E9-4D1F-8337-B22C33FF8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90650"/>
            <a:ext cx="86582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88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E9501-170A-47DC-A16A-EB9B54D0F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84915-5CAF-4948-8B8B-831E62A54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35BB74-BB4D-46B1-8355-11CBDD18D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43037"/>
            <a:ext cx="871537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521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BF1E-EE8C-4FA5-B5C6-B9DAEE56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47B62-EAD3-464C-92CA-6649E309D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5EDE39-6010-4F03-B58A-5FD2FDD72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28750"/>
            <a:ext cx="86772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022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E31EE-54BB-4A5E-A553-1ED1D2DF7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D53FF-869D-402E-AC05-9A26CF172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C93606-1B55-4D94-9BC0-58A02C7E0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66787"/>
            <a:ext cx="866775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643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A5826-AF4E-490E-A8CC-F996DBDF5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7EDC0-483A-4DCA-80B1-55497C275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9D5FE7-83BE-46DE-BDEB-961F38638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71575"/>
            <a:ext cx="873442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557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1D475-5C64-4608-865E-479B8F35E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99AD9-C54C-45EB-A2C2-481546317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3EAAE2-6324-4A9C-9707-F62910AE3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152525"/>
            <a:ext cx="865822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22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8DFBE-C3AD-4BFB-AE34-79B19E54E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043B0-2AA6-4BC3-8A1B-0E016DA8A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725F53-1C6A-48D5-B233-DC3CE297C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928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D5360-1E02-4652-AB23-9FEBF19C2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8AE1-07DE-42F3-9CF6-AC8F23F57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62A49E-1EDB-42D0-AFF5-C215A27F3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33500"/>
            <a:ext cx="875347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614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DD56D-520C-44B8-90E4-6CB7BB05F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0662F-69E4-4AEE-9F04-EC1915CDC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E20EAE-AB01-405C-B1BC-C13D0FF08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28750"/>
            <a:ext cx="8763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59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F5365-7BA1-482E-91E8-461E4313C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2318E-DD2F-478C-91B2-BEFA8334C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EBC191-496F-4C33-B4DE-2D5AE77F4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81125"/>
            <a:ext cx="86868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244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645C7-64A0-48F4-9473-E83AC39B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9509C-FFFA-4CBC-892D-F795D065B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C6B06-6967-4574-8AFF-4D9F65FCC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133475"/>
            <a:ext cx="86868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242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DAF7B-C879-4A21-91D6-214A42EE1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3C22C-93BE-43C0-8C63-F1AA4B2D0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A546D1-ED5E-4D21-847D-E6FAED723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33512"/>
            <a:ext cx="86487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76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BC10F-94E7-4E0D-A1B3-A864017D2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6423E-ABB3-4451-A28D-AA3B03E9E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65EF32-CE4B-4E7D-9169-216EEB565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28750"/>
            <a:ext cx="86391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12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8B3D6-B332-49ED-8C6A-9BAF1BCC8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657BA-7654-4C23-A717-928DF6110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6165CD-0123-4B5B-BAF5-29513B369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52562"/>
            <a:ext cx="867727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085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AE0E-5F0B-43A4-A9A0-68AEDD766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6CF6-DC08-4987-8C93-E35B8EF01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18B616-08B7-4288-B385-7CA16DF03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909637"/>
            <a:ext cx="8658225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476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545F9-0991-474F-AC3A-A2BD40080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D3113-21A2-4A21-89C0-5709B5FF4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78DFC9-5956-49FD-9597-CFC9DCBD3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28750"/>
            <a:ext cx="87820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591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CD683-7976-4483-8F70-037FD5192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237EE-8546-4F14-9941-0E0467F5E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A66979-27C8-4FC5-90D0-5219A510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133475"/>
            <a:ext cx="8705850" cy="4591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2F030A-3C61-4838-9E3B-20C0DE2F8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435" y="5803106"/>
            <a:ext cx="6082747" cy="50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519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86B2D-CC67-41B2-BB97-F17C861EB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37FD6-10CB-481D-B2CC-30E18EE71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9CF255-46D7-4305-8FF2-71A16C516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147762"/>
            <a:ext cx="87249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1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8761D-812C-4C27-B1D5-0D2BC4DB4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D9FBA-A73B-4EC9-A192-777254591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545A18-6C9C-4939-89B5-79B5C69A5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204912"/>
            <a:ext cx="8734425" cy="4448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6A5EC7-EDA1-49DF-9264-C892CAF40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886" y="5829300"/>
            <a:ext cx="86582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59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6593D-C880-425C-B4ED-7ED19541E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2C078-A7BB-479B-8B3B-B7D6B8DFA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39CC7E-A9C2-472D-817D-346523D5B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52525"/>
            <a:ext cx="874395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29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97BFF-D9B8-48A9-8017-D3BBD97DE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88DAA-7C1D-4F2A-B83A-7871C6392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5636F5-51AB-45DC-821E-DB69B653D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76337"/>
            <a:ext cx="874395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51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5234C-FA98-4038-A7BE-678AC999F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F916D-2479-48EC-90CE-39001045E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4951A7-B047-4FF2-A6BD-BE8EB597D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19225"/>
            <a:ext cx="86487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94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0</Words>
  <Application>Microsoft Office PowerPoint</Application>
  <PresentationFormat>Widescreen</PresentationFormat>
  <Paragraphs>0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2020-07-15T06:59:05Z</dcterms:created>
  <dcterms:modified xsi:type="dcterms:W3CDTF">2020-07-16T07:51:07Z</dcterms:modified>
</cp:coreProperties>
</file>