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80" r:id="rId21"/>
    <p:sldId id="282" r:id="rId22"/>
    <p:sldId id="283" r:id="rId23"/>
    <p:sldId id="284" r:id="rId24"/>
    <p:sldId id="286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351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7" r:id="rId54"/>
    <p:sldId id="318" r:id="rId55"/>
    <p:sldId id="319" r:id="rId56"/>
    <p:sldId id="320" r:id="rId57"/>
    <p:sldId id="321" r:id="rId58"/>
    <p:sldId id="322" r:id="rId59"/>
    <p:sldId id="323" r:id="rId60"/>
    <p:sldId id="324" r:id="rId61"/>
    <p:sldId id="325" r:id="rId62"/>
    <p:sldId id="326" r:id="rId63"/>
    <p:sldId id="327" r:id="rId64"/>
    <p:sldId id="328" r:id="rId65"/>
    <p:sldId id="329" r:id="rId66"/>
    <p:sldId id="330" r:id="rId67"/>
    <p:sldId id="331" r:id="rId68"/>
    <p:sldId id="332" r:id="rId69"/>
    <p:sldId id="333" r:id="rId70"/>
    <p:sldId id="334" r:id="rId71"/>
    <p:sldId id="335" r:id="rId72"/>
    <p:sldId id="336" r:id="rId73"/>
    <p:sldId id="337" r:id="rId74"/>
    <p:sldId id="338" r:id="rId75"/>
    <p:sldId id="339" r:id="rId76"/>
    <p:sldId id="340" r:id="rId77"/>
    <p:sldId id="342" r:id="rId78"/>
    <p:sldId id="343" r:id="rId79"/>
    <p:sldId id="344" r:id="rId80"/>
    <p:sldId id="345" r:id="rId81"/>
    <p:sldId id="346" r:id="rId82"/>
    <p:sldId id="347" r:id="rId83"/>
    <p:sldId id="348" r:id="rId84"/>
    <p:sldId id="349" r:id="rId8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3FD0D-976F-44D9-89C0-527D059F4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47114C-614D-4EA3-AB6B-58FB97C2B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2936A-5DF7-4D9F-A1ED-11D7A2704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61B03-88E1-47E3-9F2F-C612A1A71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6F13A-96C0-4FED-BCEF-D98C259E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9480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7C072-B360-448C-904E-B5D79D39E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334E03-638C-48C0-BA5F-C7BEB14C8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CE6D6-CA65-42B8-80FC-C13DC9119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E0914D-37FE-4ACF-A7D1-09EEDEE6B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ECB5A-5851-4BBC-830F-B82664FD9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231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921B22-0228-4B9D-B5CA-6AA224C919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DF6EE-8D2C-4253-B37B-D8D108738D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CCF39-8B68-45F2-BAC5-543057B8F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87636-AA96-4325-BCFD-6D381AA6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21E48-A349-4F94-B212-5EC1F14D3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3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8B003-3874-4A69-9B71-6FC4BFBCA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3D158-8E8F-4BBD-B5BE-FD8FB6821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83F4A-B952-43BB-AF34-D8A09BBF5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BDCEA-9807-4C3E-8078-871EFAB48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64CD2-277F-49CA-8DF3-7B473E77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199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BFC69-8EEC-4FE4-A308-65F339A43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99D186-958E-4F14-9E56-6C234E48E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E9F10-3189-4DDD-9076-C4AE9BD41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6C3FE-CA78-48CC-81CD-7ECBF37BD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C86FD-A289-4FD3-8F81-D75C07861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614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6FAB7-20B3-4320-86A4-D0B3F2A1E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3FE6C-618A-4D12-9E47-84B2B0E40F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1A529B-3718-4BF9-A1FB-D4DE8AD9C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DB570E-CA53-405B-9991-1730FA612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1CF03-9DFA-4F6B-94A2-C2CC0E7EC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A94E5-38DD-4D0D-A5B8-A36704A55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137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CDD6-4BA0-49C6-BF60-C12B9AD48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279E7-420E-4A54-A6B9-582F0498D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41C84C-049F-49CE-80C1-1EDB293CFD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362970-932A-4564-953E-BFAE037821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C49B34-36B8-455D-8B05-74ECAD4719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48D9C2-25BC-4BFA-9347-6E024667F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970541-3C65-40AE-93DB-DDE5C5A7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393344-54A9-4471-87DB-26EEC19F5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5027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13FF4-EEB4-4EB4-85DD-D495EB65F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EE9476-5432-44BD-A791-55CB69469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D14208-8AB3-4A79-86ED-799688EC4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C02329-3A30-4329-A3EC-DD70D0AC4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298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3E1F86-7831-4DCC-A96D-855FFCD0E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8039AC-92D0-4F06-A394-6154EE45D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E7032-EA50-4C4D-92C6-7199252DB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9136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57211-9F99-465B-926B-BEB4F620A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D259E-D7F9-40D1-9087-55BF4F035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D621B-FBC9-48BA-83B6-94F34C9F44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29026-6F65-4548-A7FE-0068F81F4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87288-731D-4208-BA0D-1A921BA0A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CF56F-6D9E-41B7-8E45-420945DC4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4815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40327-399C-42CD-90D1-DD267710D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B75E82-90E9-4672-A0AA-6ECB05C9EA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8A0FBE-F433-4348-8AB0-FC15A0751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555115-16A2-4EFB-9D23-0895FEB27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6EF921-F18C-4057-B541-C27AE26AC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27B08-D405-4BE7-A243-5703F4293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448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33FA1-F44A-4700-B6E4-09A548004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EBFEA8-187A-410D-B596-F22CD402A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741D9-A2F4-41E3-A793-AF94C1D979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8CA36-F745-48D9-935A-C28F6AAF0506}" type="datetimeFigureOut">
              <a:rPr lang="es-ES" smtClean="0"/>
              <a:t>15/07/2020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EB9ED-1A1D-4C06-9645-7A2A3607C9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8A08D-C20E-4CB5-97EE-8336E3FB0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12CC5-C4FE-4CC1-80A1-02D4974954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095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1B2DD-A81A-4ABB-9D16-D54E5D228E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C7FE0E-0C44-4841-803A-023972E9A4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F57EF2-79BE-4D6F-A3A2-AAEA1C2F6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33512"/>
            <a:ext cx="86772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68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B04A0-3161-4DC7-AFDC-ECCBDE21E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E3963-62CF-4BA8-9E8E-B96D27038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8FFCBA-018D-41C9-B9A3-C678D4386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5887"/>
            <a:ext cx="87344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97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C8E77-187B-4A6A-87E5-D78BB5107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20BE2-D94B-4B10-B5DB-4BF3C5F5C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39CFE9-A579-45EF-895C-FD1C0DE74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9700"/>
            <a:ext cx="87344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5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5171C-0E76-4AB2-8FBA-3F4CEAD36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36CE0-1ACE-413D-838C-F33348AF0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698E11-5415-4AA1-B996-EA1E3236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23987"/>
            <a:ext cx="87439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32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A8EDF-9A85-46D4-8D3D-B7A9D9542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514E2-F9C6-4FCB-918F-820A4D37A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FEC5A4-3FE6-4AEC-B584-AA0BFE73E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1014412"/>
            <a:ext cx="8582025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79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C150D-4606-4850-BD3C-883E6C8A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002E5-3075-4A93-B1AE-097022232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724B4D-0BF8-4686-A3B8-8EF4D8E70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72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E1B1E-5011-4F45-A44A-83F691B74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8A7A1-3E4A-4C26-8677-04E547920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4D40C8-1294-45A4-A836-A1FAC9FAD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95412"/>
            <a:ext cx="87725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37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F760D-7200-472B-B1EB-C053BA0F4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C75EF-D5D7-487A-92F2-AC2F25FF9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4366-B1DD-4D81-8138-3EAA09E61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57312"/>
            <a:ext cx="88011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40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F6824-6F6B-4B46-BEF0-FC86851D3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778AA-163B-4842-8F11-7F517FFF4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F6A830-46A6-4CBD-9973-D7C20EA22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5412"/>
            <a:ext cx="87249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25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EBB70-1988-4421-9C3E-BF833AA5A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41777-505F-457F-9C6A-0F374FA99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00CD86-DD84-46B3-8868-4A3093DCF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85887"/>
            <a:ext cx="86391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59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FC569-5E3A-4982-83A9-75CE1FC35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C3076-7973-4B7D-A478-12E5608A1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C51088-6D5E-4B66-AF2F-18718DFE5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985837"/>
            <a:ext cx="862965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22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209BF-266E-47C5-A719-35FE01094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0A8ED-3422-48FD-B132-0DBB6E82B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4795B6-B079-4825-8617-D7D373972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52550"/>
            <a:ext cx="881062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55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E367-6FB0-4FE3-A86B-3FB3B613D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A67E2-1C6E-465D-9590-324C28B97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5A28F1-F6FA-4014-97A4-AF3B52791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23987"/>
            <a:ext cx="86296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903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571DB-396E-41D4-8C7F-064F0BAA4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04B9E-0E62-46D8-AC29-8F736395F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8C8097-7235-4011-B18F-5C8368F43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343025"/>
            <a:ext cx="86296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4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9ABC6-F54A-4E20-B1FE-37BF0277E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77E7-C2D6-4F52-9A4F-A24C96798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63CDF6-C586-47C6-816E-D04E5F855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33512"/>
            <a:ext cx="86963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111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E9D6A-138B-4773-84F2-4F60FC594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815DF-BA4A-434F-BB0F-860C3C656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5992C0-2030-4A43-9235-CD2CAEBB5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9700"/>
            <a:ext cx="86963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565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AA130-95B2-45DF-B6B7-993697FD1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2B76F-5CF9-4EA0-B5FE-4CA1BE47C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AE90CA-AF8D-4A76-8D03-99FA4673E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4937"/>
            <a:ext cx="86772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217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F6DF8-B252-40A8-A86A-B20263105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4CA5A-C4E3-4618-B8ED-527CC374C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011818-B092-4F62-97BE-6051AA051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876300"/>
            <a:ext cx="86487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5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C7814-E38E-4AEC-B996-61BAF41B2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704DE-19CB-4E12-9471-1BAC6D7E5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4282EA-83CD-4C11-8192-F3E06AF82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19225"/>
            <a:ext cx="87344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26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56E71-E220-40AA-8740-3637A6455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2412E-4DDD-4956-AC9C-C1D95EB7E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C8569A-6143-4FCF-B290-C5E19BECD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95412"/>
            <a:ext cx="88011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46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E1A4B-33A0-45F5-B63B-FFCC1D22C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51C83-1407-47FE-A2E5-9192732EB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F2783A-45D7-4304-A3A4-2443B83B4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71600"/>
            <a:ext cx="879157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286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9A69E-7FF0-4F2B-B397-28DD4C813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4C7A7-091F-405A-B2A2-DB3BAEA5D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04EEDD-32C4-4CE5-AD87-89F358DC9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00175"/>
            <a:ext cx="86391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32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D3F10-DAAC-47D9-9C01-BB074AAF7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29B80-1F81-4D3E-83D9-90751E67E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E2CFD3-502A-4ECA-B82D-43F97B9CD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876300"/>
            <a:ext cx="871537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39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3DB5-F329-48D5-8DAD-0BCB92CF5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0F848-81F2-424D-ABD9-DA431F5D6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8147B4-80FF-430C-B94B-ED10D92CD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66837"/>
            <a:ext cx="87439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87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DD66E-C901-4EB1-94B5-E7A616B39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F6237-9B55-4BB9-BFC0-6EA785CA5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C2C804-962F-4294-B347-1E6C6D242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966787"/>
            <a:ext cx="8639175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75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D2590-2784-4A90-ACCA-D6521A77E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8AE37-B3BC-49FC-BE94-7D1EE23A1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EA3329-0AEB-4154-924A-33F53D4CE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119187"/>
            <a:ext cx="609600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62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C3E1F-3CFE-406F-A0D4-109A1FF5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338C8-D398-4748-810C-8453AF883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1E868F-C42C-45DB-8338-974E47D27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0650"/>
            <a:ext cx="86868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249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DAB6C-0326-42BE-AFAC-A13C58E77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D620C-800D-4CBA-994D-085317F05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2471DF-C9D6-4270-9637-6D73C367B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9700"/>
            <a:ext cx="87439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356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4F5AF-B345-4975-8949-0A424C572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78AC-F4FE-4D42-930D-D3E114257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185916-AA39-4DF8-BB3F-432A8E5ED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9700"/>
            <a:ext cx="87249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266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55859-8239-4C03-8446-608EFEC65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BD427-8038-42C1-9378-9543AE765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515501-4274-4A95-84F0-DA3569043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890587"/>
            <a:ext cx="863917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250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06EFE-D957-4473-9EAD-83C88E4DA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4000D-3A8A-479C-A306-1B7B5C79B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FE253B-F2E4-415A-9B64-F453B207F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95412"/>
            <a:ext cx="87058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036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19FA8-4F75-47F6-BCC6-6E935427C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69A2A-4063-4DF1-A4F8-5BD7A8A09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7BB01B-E7B5-408A-83DA-7989A0C72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14450"/>
            <a:ext cx="87630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176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E3484-9004-4E9D-81D7-A1621D356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34746-38B0-4A77-8192-202280416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F1D07B-9858-43A4-A5F6-37EA1D060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428750"/>
            <a:ext cx="88011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43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5ED72-E66D-466E-AC00-065C79640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8885D-90CE-46B3-92C3-E127D1094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E8BC42-A714-406A-BC8E-1B669AE02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5412"/>
            <a:ext cx="86868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3744A-6B52-4386-BD0C-4AE54004F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87360-AC99-4A3B-87F1-D4E50B39C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9AC2CE-48F8-4483-A399-ED1660C2D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9225"/>
            <a:ext cx="86963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232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AA572-08EB-42E5-AC44-71081E52C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65FC9-B0B9-4E8B-ACDE-4BCE8D3AF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0502C-2FD8-435B-900C-784B9F3BB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19225"/>
            <a:ext cx="87249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3949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1C825-0C8A-48EC-A498-CBD3CC90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F049F-6B93-455B-B154-44AB133E8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204BCF-B410-466D-8B9B-51427662D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66787"/>
            <a:ext cx="8667750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195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14380-4B29-4FD8-B336-40CA90D46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F843E-9850-49EE-B88E-CF27C0DFC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025C02-40AC-4BC4-A0D7-1202FFB17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000125"/>
            <a:ext cx="86106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07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1B90D-EABA-485D-95B1-AE70063DA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80331-4009-4911-B297-91D83B37A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FA7D43-04BD-4D1C-A132-12B109AA4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028700"/>
            <a:ext cx="85534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474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6408-1E9D-4DB9-8B66-139091692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FD760-127E-439E-A1B9-6A38E9A9F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F3D24B-151B-4CD7-A496-82B91E76D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409700"/>
            <a:ext cx="87915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484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67468-6103-479D-B25D-DFC36AA02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D14A3-2FCD-4222-A22D-29878692D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0D1A42-E97B-4362-882D-ADA938FBB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138237"/>
            <a:ext cx="866775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694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9B619-6317-475A-A76D-E5AA92171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C2DCD-1D31-4B1E-B325-4DED1662E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E6D0FE-DB25-4882-9A78-7DDA7BD9C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404937"/>
            <a:ext cx="88106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6151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BFCAD-8E33-4F3E-95C8-C12BBB38C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E736C-54AB-4F41-BC24-D22B9A459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95A932-4C62-4F81-8F36-A580538A1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28737"/>
            <a:ext cx="870585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5440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172D5-B07C-4DD2-B69A-AD4400935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550B1-5294-495E-BE7A-A4983285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9389DC-6A81-48D2-BA17-22DA37FA0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0175"/>
            <a:ext cx="87153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69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48249-D24B-40DA-8C46-38D767023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5E340-8336-4B4F-9B45-3047BA117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5CF5CC-B462-40D2-BC58-1A785790B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14450"/>
            <a:ext cx="87630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475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FB77F-1E96-44AB-BA6E-31F9A497F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4ABBF-BB94-4704-886F-57724349F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5EE866-E11E-4FBE-83EB-251F704C7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990600"/>
            <a:ext cx="86106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967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9C36-9AD5-407B-BC71-8F1614594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28173-B096-4620-A2D6-BF2A262C0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5BEEF1-3A6F-4BD3-AF1B-BB2DB6139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985837"/>
            <a:ext cx="860107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323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66EC1-47FA-473B-ADC0-15FDF6B2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D6E60-93BE-430C-AA1E-101EAAD08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26FB0B-89A4-440A-A028-C13947CCD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976312"/>
            <a:ext cx="862965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117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8B18-654C-44F4-A21E-FADE1392C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5DB4A-9A82-44E1-8351-E3D80D935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281E53-EB3F-4E7C-900E-3B43AB5D4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0175"/>
            <a:ext cx="86963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887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C6D96-48D4-45C5-A8B9-16C92DD65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7936C-A72F-4A8C-A0C5-FBC1EBF5B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41A48F-874E-4561-A4BF-040E0AC61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1438275"/>
            <a:ext cx="85820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7498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95772-529E-4A2A-BA2A-A64C21915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091C6-AD61-408D-B864-C35F886A6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CEF25-88C6-4B40-9BC5-A429D34AF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0175"/>
            <a:ext cx="87153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135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9B4ED-032B-4F26-A5C6-67CADC070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4EDA4-A6A7-4E03-97DC-9976D8B81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37655E-020D-43B9-9B51-DD8C6268E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976312"/>
            <a:ext cx="858202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55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488AF-E98F-4E7F-AD49-50C8F7BD1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178B5-5D23-45C1-8277-A97488A47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BBB821-DD37-48F6-BC26-8B237B3C0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981075"/>
            <a:ext cx="865822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928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5A60B-8BCC-4D46-A731-7EF2328BA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0F1C9-8464-4723-A332-72F9583D1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39B478-8C9D-45E7-8BAA-148BA3B04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966787"/>
            <a:ext cx="8677275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529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3DF4E-16AE-47D2-BC14-32142B5B7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A69D6-B468-474B-8681-357B835F7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4946D5-8F80-4989-8CCC-755737DA8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38275"/>
            <a:ext cx="87249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9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FEA5D-7F6D-467E-B22E-D8193C95F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F6942-16D6-4453-9937-E5899D5B3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17231C-BC85-4D80-B632-AB31FEAFB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847725"/>
            <a:ext cx="858202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821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E6765-C0BB-4F2B-B678-5B542F82B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15B3A-9618-4FD7-B4AE-A84AEA5F9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D6AEA5-A481-43BE-8874-B2497F10A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52562"/>
            <a:ext cx="8629650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096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6BC56-614C-4BFB-B25F-996926EEC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F37AC-60CD-498F-ACF9-73D7DADE8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3DDD25-E7FA-483E-830A-A360384EC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66837"/>
            <a:ext cx="86963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0511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92D6C-9883-459B-9720-82C79A5F5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22A4F-2780-4502-8FDC-9AF290A45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B2138E-553C-4A59-B5EB-E445140F9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28750"/>
            <a:ext cx="87153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7443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B745D-5A28-4157-8865-19A29A491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624D9-1566-43C8-8A84-53D5374B6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35B12-AE98-4DA2-B9B7-7C53F086F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262062"/>
            <a:ext cx="868680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4003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12098-2B43-436C-A606-3B322694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A2D22-DF13-43BD-B494-A22C21A8E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7A9B30-7302-45E1-BD68-AFD6994C9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4462"/>
            <a:ext cx="8705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083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5D45C-6F67-4BBE-9C3B-CC51F3492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88362-C697-4E16-BB50-EBB4EAEEE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22B06A-FD63-47B3-BAC2-F518BD3FB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0175"/>
            <a:ext cx="8734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740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20880-E0FD-43B7-85EE-489B9E11B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3C49-879D-4CB1-A3C0-79EB2A6D8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644869-E60B-4483-AF6D-D46D88ACF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14462"/>
            <a:ext cx="87630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126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65A4D-6F16-4095-8DB3-72EC0751E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9AB55-36FF-4A4B-9CAC-9F813C414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DB4254-BFC6-4722-B4B5-B39A609EC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985837"/>
            <a:ext cx="862965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2478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E4E46-B67C-41C1-B0BF-F5EA88FA6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7BCC6-60BF-42B4-9250-DCB8E4958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04D8D0-7785-4988-9E1E-F5DFF1105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985837"/>
            <a:ext cx="860107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731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851F3-E4FB-4DB9-9B3F-AC036E1FD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F4D59-504C-41C9-B2AD-9C5480D4A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5E8E4F-F0F1-4858-8A23-0105B2B05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2" y="1419225"/>
            <a:ext cx="112680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7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08097-8408-4E08-ADDA-D83A97360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E8800-D498-4E3C-A72A-131E3D381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242EED-48EC-4EA6-BB82-B9AB33275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14462"/>
            <a:ext cx="86868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389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7F1B9-B3A0-4DEC-A021-EB1F35819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0BF60-B948-43FC-BA51-C6B7344F2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3A934A-A95D-48B4-B801-EFECBA807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47787"/>
            <a:ext cx="86677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253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0F283-3286-4C80-A597-3904C842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BEA5C-0AA8-4631-A2F8-01E5C418A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7AA0C-F622-42F9-9302-5952C9E82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85887"/>
            <a:ext cx="88106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440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57047-63BF-46E0-8EF8-6AED6766D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032C4-75A7-44EC-8077-CCA6ADCC9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8D8AEA-A51B-4172-A965-E4F031C89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123950"/>
            <a:ext cx="870585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877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18AB1-E1BC-4C4C-A2D5-8C211CBF2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AEAA-9CDF-4A07-AD3C-852C51420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5292CF-F4FC-487A-8EBA-9857E5C0B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00175"/>
            <a:ext cx="86391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0028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B39DC-CB1E-4619-83E7-7B770AC06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F3F77-BD5D-468B-8CC4-A27DE3F59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99FAA5-903D-47AD-8B0D-1DB0E5E6F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1004887"/>
            <a:ext cx="8591550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076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48D16-6376-45B6-9526-228D4C74D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CA497-E524-4FBF-A2F7-137A096D0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6BF946-4E91-44C0-B99C-8353203A7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985837"/>
            <a:ext cx="864870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9680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A13F8-3C38-4E5B-94C5-4604E78FE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C9754-3674-49D4-BFC5-8CB7A7C57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2C79D4-DA73-4F0A-85C6-503BE6A05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04937"/>
            <a:ext cx="86391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572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192AA-770F-4D65-9C38-3955825E1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1F1D0-7176-40BA-B51D-C74AE7ABE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65B665-C7EE-403A-862D-6D2A8DFD6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5887"/>
            <a:ext cx="87344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8117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41441-CD6C-4702-9C52-C9260021B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46B27-2C5D-4047-A451-345D965A3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09870A-0FB2-4AD1-A0E3-F76BDC0EF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995362"/>
            <a:ext cx="864870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79164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2EA0F-00BA-4453-BB98-925364780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9A0B9-0C53-479E-8C4B-B3C35FF5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5ED8C0-A90B-4265-ACEA-A06EFCC2F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90650"/>
            <a:ext cx="87344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15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BFF5-2071-4413-8FED-6FA0546A8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A06E6-3C11-45EF-AD93-8FB95E33D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8C5719-8BDD-49AA-BBA0-C5230030C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95412"/>
            <a:ext cx="87439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1640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968A1-A5E8-4770-ABF8-6BF052AD3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FA54B-D808-4A6B-AC1C-C57011F85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88536D-59D3-4478-9B33-7D3D6BD3B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19225"/>
            <a:ext cx="87344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55725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C435F-D43C-4F68-933A-B24638680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445FC-1302-403D-A468-8E8C2601D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17C00B-45E1-4CAE-9A85-7F21AB247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862012"/>
            <a:ext cx="8620125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575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EDD5F-CCD0-428A-97C1-50AC9F0E7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7C21C-1BF8-40A9-B37A-370A2A786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CD09B7-E1BB-471D-8CA2-926FC4DAE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43037"/>
            <a:ext cx="862965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004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F4922-7325-461F-9B20-000E77A09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6AFB3-3A20-4583-B4B7-3C11147BB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29DA34-98CF-45BD-A8F4-34388F063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1362075"/>
            <a:ext cx="89630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3496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A445A-D227-42BD-8AEE-9EE254E51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6A1E5-E83F-407B-9A7A-4DDC26E6F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BD7C85-7B0E-4650-B831-ED2C561BF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71600"/>
            <a:ext cx="87344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31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F7EDE-6B86-4F71-81A2-FCE09BFE1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FF13A-26A9-4041-82AC-52C30C3BE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DDC9A8-FD44-4EBE-AAE4-345DBAD45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4937"/>
            <a:ext cx="86582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55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0</Words>
  <Application>Microsoft Office PowerPoint</Application>
  <PresentationFormat>Widescreen</PresentationFormat>
  <Paragraphs>0</Paragraphs>
  <Slides>84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2020-07-14T09:32:12Z</dcterms:created>
  <dcterms:modified xsi:type="dcterms:W3CDTF">2020-07-15T12:57:25Z</dcterms:modified>
</cp:coreProperties>
</file>