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326" r:id="rId38"/>
    <p:sldId id="295" r:id="rId39"/>
    <p:sldId id="296" r:id="rId40"/>
    <p:sldId id="297" r:id="rId41"/>
    <p:sldId id="298" r:id="rId42"/>
    <p:sldId id="299" r:id="rId43"/>
    <p:sldId id="300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2" r:id="rId63"/>
    <p:sldId id="323" r:id="rId64"/>
    <p:sldId id="324" r:id="rId65"/>
    <p:sldId id="325" r:id="rId6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E2986-DD2B-47F1-B15D-FEE2D86D6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65496-A098-4F26-8062-5C06BEC63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ADE96-B345-4253-8162-B54897DE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3B6B-5294-492C-8CDC-2CC31E1DC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AA6DA-2FBA-4B0F-B47E-7D5DD5AEA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329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D36C9-9274-4BA8-ACE1-DD143AFEF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0BFFC-FF3E-4FA0-BF3D-68F7A9A74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3B2E83-5C33-4FB2-8B59-4CBE959BE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22ED7-B8E5-444D-A3BE-105A8889A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E2AAF-8FFF-49ED-97EE-48A03E4F4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9769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57E721-0ED8-4342-9A4A-DBD2C17CF0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3D978F-B775-4014-849B-7156ED8A1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E7D304-35EF-4EDE-835C-CAA98FB19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6C609-E5D9-4D20-9C80-714C5351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24B770-10A6-46ED-8990-79754FA4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4691B-354A-410C-A56F-18F30465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07865-9246-4A95-9658-AF645E250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E7CEC-CEEA-48FB-B212-57ECCBFB5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786A9-424A-4114-804B-F04E00EAC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9CC0E-A5C4-4CD7-945D-4714F61E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982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80275-D5DE-4D6A-BC2D-E6936B8EF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C07F3D-5BBE-489D-8E0E-C023529B0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78DE6-F625-4BEE-BE7C-5B3C92AB6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D46ABA-1C7D-4849-9311-E5F0EA87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ED52D-C3AD-42D3-B9AB-4F3322A0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5674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31603-6DE9-4310-981A-A9C427FBD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60206-C3E6-4D8C-9879-93C325257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CF9C4-D34A-4300-BBD8-88A8EF5C7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F8EC31-F330-4B2B-A7C2-268D46AE8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E69001-81C5-4715-97C4-6E792315F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D375E-0A5D-4976-83EA-996266C88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556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FDF78-5363-4BAC-8924-D00E5E4C9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9E7E1-C8E6-4A81-892B-EC43AFCA9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183E6-7E5F-4E5F-B85A-284E5C62D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88AFE3-44C7-4F08-A139-4FE498D1B9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8DC14-2DBA-499E-91B8-2D99B2F701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2692B-7C37-439F-8BA0-01E4517DD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154CDF-8B20-44AD-A8DB-9586565C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25A9B0-C327-4BEE-9C07-1BAA70624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659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D83A0-9353-4252-890A-96A061695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6F7AE8-98E7-4D61-A075-1105F03D1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A3BF5F-7598-4542-A5DB-4589D1460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B08EE5-7F20-426C-A19B-1CDA5686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899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6A7E22-E1BB-4523-B058-7FE48FC80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40C70E-32E0-48D5-BA61-1C38C2D97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B29E1-2F7B-4278-A6FA-96E8DD5B7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16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6565C-24E9-45EF-B765-756560DD8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C2074-4287-4D9C-8D12-63C1F2CA6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D0405-169C-4201-9564-94AE80F03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2321B3-9A34-4FCA-9112-7799A15C4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BAC7A4-BDDE-4EAD-BBAC-D32B65034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DB212B-0620-4E41-915F-9BE8DCCD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7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8880F-B92A-4936-B6AC-1EB8522B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2A42E8-AC6D-4893-ACF5-E55049484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3EFD9B-8E22-410B-9702-33B59AECD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A990F-8389-4389-B552-65842328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3702B-0734-4E56-AE7D-91550EB50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980C8-91C7-46BE-9A7A-2EE228AE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07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77AED6-B812-4E35-B007-8D1192937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969A6-FA33-4585-B381-80AC4F5B5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C7D0E-7A1C-4907-AC4E-1130F5E3DA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84176-25AC-479F-A9F4-F891874E9677}" type="datetimeFigureOut">
              <a:rPr lang="es-ES" smtClean="0"/>
              <a:t>14/07/2020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D1B500-2B02-44B4-8730-3E32A40265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D4ED0-7CF1-4EDA-909A-F151BE2F6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1EBCD-BC8B-4020-86F6-989C01F2ECC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860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A96DF-5140-4290-B8B5-A21B02E88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5BB36C-5639-46E7-A8AB-D0978A7AD9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FF0C8C-043C-434A-9B54-AA8AAF7C4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23987"/>
            <a:ext cx="872490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2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3A21-A0CE-416D-B7D2-2E59AFA1C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FAD7E-D54D-4528-BE77-6FB1CB6EC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857ED7-1FA2-4884-888E-99F185881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762000"/>
            <a:ext cx="87249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284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AEE5-B50A-4977-B127-78E61B5E9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F1397C-A072-4DD4-801C-77EE37A97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48221-1681-49B8-BE8F-3710B31D1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43037"/>
            <a:ext cx="86963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833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D853C-7E3E-4485-BD4A-CB0139B6F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4F5E3-6615-4565-BBD7-6E342B846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FA748A-2720-43F3-A63D-D69FB65B2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14462"/>
            <a:ext cx="87249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303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7C5FA-FF44-46B5-B421-7766EA230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91F29-BCE9-46DD-8C38-58BBD5AC2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06A539-40C9-4B27-B326-CCE6F603A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99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712A1-171C-4061-A38E-3F0C5E447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6CD85-AE61-47F1-AC0D-137BF7B85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4F7754-8EF7-4E93-B6A7-1901A8C49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95412"/>
            <a:ext cx="86582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389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E4316-03DA-4C89-BC23-674373C47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A1FB9-8C88-4FF0-A9DB-A4787C3C9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6B7493-DC9F-4ECB-9E6F-AF085AE603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365125"/>
            <a:ext cx="8658225" cy="4895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15C3FF-FA98-45F7-B44C-8AA55511D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37" y="5462588"/>
            <a:ext cx="8620125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78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988C4-3567-4293-8C3A-2A10D09D7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D591B-D328-40C3-A48B-DA658A449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EA99DB-1362-4878-96E2-2CF80525D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81125"/>
            <a:ext cx="86868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349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5F58E-14BC-465E-8D6E-B5BA2763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6CDA38-F8E5-40BD-A4F2-1C8A826FA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B009B0-2DDD-4B35-A974-80AC20759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38275"/>
            <a:ext cx="8677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1383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BB6C1-6DCB-4755-8E56-C8DD73A89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5FBAF-45A3-4B5D-B2B4-C8C354006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CB319-F2F2-4F7E-9980-980FA2192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781050"/>
            <a:ext cx="8572500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190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FCA12-0AD5-4111-A5BD-BA01052E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03C29-FA27-44BD-8F3C-FE61892CA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3FD5D-F0E8-4389-94C9-B53BF39FD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3987"/>
            <a:ext cx="86677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806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1AED2-E16F-461D-B562-45F4064D4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1031-A2BB-47FB-BB78-F71F72732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1916CA-41D4-4643-B42D-9AA3624BC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32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E4BC-0ED4-4423-B468-F5D536B90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9F861-CDEB-4A72-9289-B9C0A7F7F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4360B6-24C2-427E-9BAA-9B65AF74B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23987"/>
            <a:ext cx="86677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4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EF0DC-0D99-4B6C-96B4-EE326588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F5FAE-D763-418A-B0FB-891FBF1D1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73D48D-4BAE-44FA-BF00-4EF46B4F4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33512"/>
            <a:ext cx="86677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38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1B3B-5F0D-4704-999D-48BDF96ED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596F6-AEC4-49A4-A1FF-064CB9E3C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0C7F4A-3002-4538-BF3C-DFB7F8E10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95412"/>
            <a:ext cx="87058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537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5A43D-E0FD-48D8-B81F-3EA7658F6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5D6A-E930-4E1B-94B2-0CD869128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D7CC41-46FD-4391-8E18-E597173D9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66837"/>
            <a:ext cx="8763000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EBC82-0FD4-4089-B009-E9D8E9550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A6595-DB2F-4E90-8955-97A33EFB12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006E4C-E323-440F-892D-ED25530CC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636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1D375-8F11-4A19-A3DE-E084EB95E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C72AB-2333-48A1-B9A3-8420EEB41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12E915-9EA2-4E34-AB16-31A55D116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00175"/>
            <a:ext cx="86677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96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E9372-2A7B-44C9-A5A7-9C530D53C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D964D5-E5E6-4E2D-9A12-2B1930F03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C83258-43A1-4D52-BC1C-CDE6B0522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33512"/>
            <a:ext cx="86582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7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3570F-DAC2-4BE2-80A6-6B533598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8D18F-5E3A-4063-B9DC-E8AE7CE9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A72E69-1155-43CD-A729-28AAA60D6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428750"/>
            <a:ext cx="87915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271D2-BBEE-4446-9E12-EA52CE9BE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D5DA5-C76F-4079-BEB6-F72254377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656CFBB-27B7-449E-9E86-4990E8F11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9700"/>
            <a:ext cx="873442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657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00EBA-79B9-40A6-A6D3-500A3C9E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35FEA-00DA-45A0-BBBC-DF81198F0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7404E5-3FD5-4487-BE7D-134865DE5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025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E6145-FF20-4AF1-BF81-23CBFD2E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7591F-3A1F-444B-AD6F-1C7516B13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3099D1-DA36-4068-9336-E7701024A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376362"/>
            <a:ext cx="87534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77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1EE75-BC91-4B84-9409-13D9CC88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13006-D815-44C3-BEC1-84DE583A8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711F7-3C55-47A3-95DB-20013CF44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90650"/>
            <a:ext cx="88106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2270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F38D0-9D3F-4410-943E-12272B829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D2162-AD12-4ED4-A963-A7CFD348C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5AC9E1-54FE-401A-AC40-2DB1002D2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099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54C00-FFC1-47CB-A6C4-E8F337B7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FAE764-2A5B-48DD-8FF1-03949C23B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98300C-20A4-4327-94F6-2AAD4D894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23975"/>
            <a:ext cx="87249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66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F0D21-225E-4E55-BFE4-A643430E7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12740-3BD2-422F-82BF-850D753B6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B1AFFB-853A-455C-85EB-B3CF24D11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838200"/>
            <a:ext cx="86487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997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8809-FADD-421E-A587-C84E84B8B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6C453-D5B4-48C6-8560-BB6DFE145E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21E2DB-BFAD-4575-8643-A33FF97E8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23987"/>
            <a:ext cx="87344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471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75764-B5D6-4812-8CEB-11529111E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0922B-1559-4FCB-87F8-AC50CD836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B885CE-5252-476D-A92D-D69D3C48E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33512"/>
            <a:ext cx="86677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012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D352-69DA-4CB4-9898-45AA4A01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6A54D-A43A-46B5-8102-826CDA899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73D6F16-F883-48BD-9047-F721E9D0E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14462"/>
            <a:ext cx="86391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402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5118E-A345-4323-B7A7-0AD88F1F1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AA465-8981-4FA4-9DFE-2785B08F0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D5B129-27F9-4459-A8A2-D1A509E86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9700"/>
            <a:ext cx="86772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63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6A477-E6A3-4126-84E7-47495EEA4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0E9E3-5547-4D0A-A545-3B993E456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FD0AF9-DF1F-4D73-A8A3-B4A4491E5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8750"/>
            <a:ext cx="86296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598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937D5-F0F7-4F0F-96E7-522896C59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D6AD-3523-4713-8BCB-68631DF2D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0A1826-9B6C-4D4C-AF7B-3F51B89B3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423987"/>
            <a:ext cx="8629650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33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C8668-382C-4C9A-A345-5A79F99CE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0B00E-993A-4306-985F-CA72500CD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1EDEE-820C-41AB-A604-2A9A73CF7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81125"/>
            <a:ext cx="87820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612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BB427-40DE-4E77-84B6-732941066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95BC4-094C-49A3-8435-3FA3A1AE89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2F48A0-89CD-44B7-949B-DBA263B1A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376362"/>
            <a:ext cx="867727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877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766BC-DA1F-4352-9EFA-6A2ECA3E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A197A-25CD-4B78-92B9-74E84A6DF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7891A6-A879-482F-9EF4-3C6B942B3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85887"/>
            <a:ext cx="87915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23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20933-CCD8-47B6-8E95-7CC25C8F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775B97-6955-410F-A3D7-B0BE6B180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E3EAA2-3EB7-448E-8BE7-E67CECBF8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414462"/>
            <a:ext cx="866775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32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93E72-85FA-4747-843F-C534B6D43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6ED6B-F760-47D6-86AC-C63B24FB5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74A76C-99A1-4DAF-9ECA-8BBED9EA4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428750"/>
            <a:ext cx="8639175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245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A830B-DC6C-4828-ACE3-0818EBAB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004B3-FE76-4998-847B-1CE7E37C1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7B8D1C-E7BD-4CB9-BA35-F324E2161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90650"/>
            <a:ext cx="87439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592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3E385-B0F2-46E5-BD5E-8F0D7D7EF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5C961-DC94-4577-BFAD-28DC9EA3E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8DCF8B-4168-417D-8961-946B2C632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915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FF52D-7B64-4A62-8633-C03102C1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14E24-FCD3-4986-950F-FF91D8F7B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F562CE-5917-400D-B6AD-544E6360E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6837"/>
            <a:ext cx="87153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6633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0FA60-FB8A-4D85-A803-D7F53B0AD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5EFDB-7379-49C8-A0F6-0A4DB4B2D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DC86CB-7C6B-41D5-8DD3-82937D982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293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BA2D9-F549-4960-BA32-EBB0BBE9F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33205-8413-4054-8C96-A0F04B3AE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C2D51A-AB3C-4306-8F18-B9E40E47C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1600"/>
            <a:ext cx="877252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064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BF27-F98E-45EA-BAC3-8BA8A1DEE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1C5555-993F-4D32-B16A-DEBFAC8D0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982041-8E2D-49D1-9F50-28BE21DD5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5887"/>
            <a:ext cx="8763000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45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67778-16B7-43D2-AB2C-7AECF04A8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0B921-664D-405F-A015-6D73191ED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C01FBC-CD42-4B4B-9C24-1B73AC57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28750"/>
            <a:ext cx="86868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371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1FA83-AA54-479E-BF6E-46FCCECDA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A4BE8-9560-4971-822E-B65AE42B8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59E2D9-1D4D-4D75-829F-1E26FF49D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1414462"/>
            <a:ext cx="86201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051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C3083-33D2-49BC-818A-FB0E93D50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E43B1-0BF5-4B3C-A6E8-9A5353D1A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460C57-E48F-4E1F-B0FC-ABE3FDE93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7282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2D4A1-F7CF-40D1-8880-A5769740D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E5BA3-CFE1-4F20-A7C9-66CF1618E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E03F6F-4C34-4CFC-A3E7-3593DE54A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09687"/>
            <a:ext cx="8658225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306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C5885-4760-4965-9A79-5776AB02A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93259-BB4C-4B71-AEA3-05E96281D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167568-66D2-4C1F-9B66-C303EEB35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14462"/>
            <a:ext cx="86868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9121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A0EBC-07CC-4B3E-AA1E-F2AA272F6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F0590-BBB2-47D3-9789-44BF4E056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1ED262-5C31-42BC-99E6-0F0556C63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81125"/>
            <a:ext cx="86391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439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11462-2583-46B8-B448-BDE0F87B1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95718-030F-404E-9CEA-6431421B1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D58BF-AAD9-47DF-AD1A-33864014D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462" y="1000125"/>
            <a:ext cx="8601075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556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BF718-BBE2-4428-8E82-180D5BFF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8BFF9-833A-49BA-A5AB-29B9925BF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27D5C9-3D59-4778-B323-1DF17979B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00175"/>
            <a:ext cx="873442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6728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0332E-296F-4630-82F3-8390C6C2D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1C8F5-8C34-4767-A887-7F273610D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D54836-6F5C-4095-9C49-15FD44408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5887"/>
            <a:ext cx="88106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3235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C0B9B-282B-4E39-8ECB-94EB788A2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A55D3-F0DC-41A5-A368-B545D2BE3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C9B6A9-8F09-42D5-A518-2F714D2D3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9700"/>
            <a:ext cx="8724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792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CEE77-02FF-4B43-83F3-8463BBA9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82312-2679-46AE-B546-31B2C6F8C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EB9BDF-4E1A-4805-A509-16464F285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1400175"/>
            <a:ext cx="8753475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638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D1270-1297-4C62-AA42-9F8F749F7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B62D1-28A4-407D-AA9F-E46B72F81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0C8D02-8C2F-499C-90AF-DAC8ACBA6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2533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FA6B6-5A1B-4DA4-ADD0-5FD1F253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ADF84-DADC-4077-A6CC-BDDACEFF0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3FA0B7-822A-4C1D-9218-826DAADF6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800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F176D-0C89-434B-8AF1-645EAFE0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24BF5-CD16-435D-8E04-C860E1B202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3ED67-3286-488C-A099-BCA0497D2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976312"/>
            <a:ext cx="8705850" cy="49053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DF895B-9AFB-45EB-A310-7B6D0309EB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460" y="1470576"/>
            <a:ext cx="6732139" cy="417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1243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55BFB-0123-4070-8798-E335276CD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A8D15-97FF-4D1C-A734-143760E4C9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5C4A4D-CC33-4677-BB11-D9EF89F09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981075"/>
            <a:ext cx="866775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95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8E2B9-DD29-47FC-A0F0-7D2EABD05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34379-6348-45E9-B2E3-1DC017420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314844-6C88-4EE7-B418-0720C558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166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9768B-32FA-48B3-B152-F4AEA2603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B723C-4116-42B7-8E7A-C115CEE06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E1909-8392-452C-88A8-1F0EE25B7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0650"/>
            <a:ext cx="8763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0117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55898-233B-4BAA-80D9-063E7C1E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0AEFC-4AC8-43B6-978B-FD86CBE06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5E84D2-DD7B-4EC1-B13A-AF6D13095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1404937"/>
            <a:ext cx="867727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0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DE03-B2FC-4631-9D3C-6C14D1B0D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66B3E-1654-4EC0-B6C8-7DB540857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45CB03-5463-42B0-AE20-E631963A9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33512"/>
            <a:ext cx="8696325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609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50EA9-CE27-47C9-8834-DAC85AF4B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F8D43-5215-4F8A-BE96-D504B2F02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59143D-5B63-4D7D-AB6C-65F78C285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10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84570-75AE-4572-ABC9-0F4FEA92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CBDC0-6377-4750-A8C8-FF57610A1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5F8EE0-C910-4D9A-B01A-068DA372A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076325"/>
            <a:ext cx="874395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02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0</Words>
  <Application>Microsoft Office PowerPoint</Application>
  <PresentationFormat>Widescreen</PresentationFormat>
  <Paragraphs>0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</cp:revision>
  <dcterms:created xsi:type="dcterms:W3CDTF">2020-07-13T08:11:42Z</dcterms:created>
  <dcterms:modified xsi:type="dcterms:W3CDTF">2020-07-14T08:26:12Z</dcterms:modified>
</cp:coreProperties>
</file>