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3" r:id="rId5"/>
    <p:sldId id="264" r:id="rId6"/>
    <p:sldId id="266" r:id="rId7"/>
    <p:sldId id="267" r:id="rId8"/>
    <p:sldId id="268" r:id="rId9"/>
    <p:sldId id="270" r:id="rId10"/>
    <p:sldId id="273" r:id="rId11"/>
    <p:sldId id="271" r:id="rId12"/>
    <p:sldId id="274" r:id="rId13"/>
    <p:sldId id="277" r:id="rId14"/>
    <p:sldId id="278" r:id="rId15"/>
    <p:sldId id="279" r:id="rId16"/>
    <p:sldId id="276" r:id="rId17"/>
    <p:sldId id="281" r:id="rId18"/>
    <p:sldId id="282" r:id="rId19"/>
    <p:sldId id="284" r:id="rId20"/>
    <p:sldId id="286" r:id="rId21"/>
    <p:sldId id="287" r:id="rId22"/>
    <p:sldId id="288" r:id="rId23"/>
    <p:sldId id="289" r:id="rId24"/>
    <p:sldId id="291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5" r:id="rId37"/>
    <p:sldId id="308" r:id="rId38"/>
    <p:sldId id="309" r:id="rId39"/>
    <p:sldId id="312" r:id="rId4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B9116-9BF7-4E5F-A6FD-5BA578EB60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E1DEF1-A4E2-4778-AE7F-9C73CD2C3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45D21-4A33-4274-93EA-6A7AFD23D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F0615-2783-492F-A25C-47D948C72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AF621-540E-41F3-9CA0-041B35EA7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2652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6C0D1-958C-48F7-93FA-E3B6616C3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49D9EC-56F6-4569-AE8E-CCB278E87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689D6-EDCA-49C5-9507-5C2C01914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EE3B3-B0DE-4A4D-94D8-0D5501633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F888B-E103-4EB4-AC02-B4C6135E1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56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8E9AF0-C8C8-4751-9B45-2C3BFA4039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83FD28-4D28-4BF8-A192-BE961A067C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3E584-0FAD-48D0-BB34-6D526A980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FB603-C924-40A4-A98D-C7528ECD3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06473-8FD4-4E8B-A02A-B8644DCB7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080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EFE6A-E4D7-4DA7-8485-698173CFF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F4387-2743-4F15-B756-33AA5E995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C4912-AC96-43EE-880B-00B361D0B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1105D-C1B0-4949-A11A-E088ED7F7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4B25C-9B0F-4D5A-976E-00882B42D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464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41AF6-F40D-4AC9-9A7C-18E4862F8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C1E1D-E3B9-4FA0-9DE0-183825625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C44C7-4CE9-4222-AB29-499ED5627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1E945-2F43-4F7D-9E58-0659A1EB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1B715-6846-471D-BC7C-DA17802E1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396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41A5D-FCD3-4BB7-935E-D7910B9DB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0C834-6F68-46BF-9C9A-855587CCE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4619A-D8F3-4005-B575-E90F9ED4FB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E7739A-D447-4C33-A955-DC82F69B5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C7A305-6173-437A-B4D1-8A476F0B7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63DA47-6912-4B9B-924D-B4506D122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6949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1BE10-AEB5-4BA9-9CA1-ED1616B0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9AA77-B6BB-4524-BC9E-306A3C398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12987-A715-4F7C-98DF-7C57E792F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D365F-9AEA-43E9-88C4-D54B420A0F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CCDC8B-1DCB-4922-BF60-83BE4C54C4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BF81AA-6C27-4716-961B-2D225B2E7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5D71B1-FC3A-42BF-8332-F378D20CB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08C5F4-BDE2-474C-A833-360B2FE12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0747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D6CF5-11C3-4813-992D-BE6977A7E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53329F-35D9-41F3-A4EE-333AE9F2D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8A8B1A-75AE-4604-B0E9-6C4FFB57E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6DA13-D71D-4DAD-A1E2-AB6AA778B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2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756B69-E958-4101-A545-727BA321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8FE36-0AD4-48F2-94E7-F5A706F4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F8FF4-F0D8-4BF1-AE6D-C7C5C285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64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A1997-5FED-46FA-8926-091CA6D03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64ACF-E23F-425B-B02D-DBEC187BD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2B0CB-7698-4B44-B6E7-1D1FB0C88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178020-69B0-4E03-9A99-E217D393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987DB-72A4-4BB8-902E-B278FBE9D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60171-8964-4B6E-8035-846A049AF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528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23F78-55F6-4292-A94D-8E43E3929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842FCA-E5C6-4F6E-9A12-B80CC8E2E2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32E3F-AD92-46A6-91FF-37B92EB09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A8B26-163C-4D1B-A594-9D77B4561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76B19-2B8B-4058-8D53-76F02028C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99363-C226-49F5-852C-3732FFD67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85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C99D2-ABFA-4E10-AAD0-B96961661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8BDEF-A6DC-4DC8-8B95-39F2A1E64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680BD-7D7A-4177-A517-B4A6636A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BDB0D-766D-4F04-B727-4E718BB225D8}" type="datetimeFigureOut">
              <a:rPr lang="es-ES" smtClean="0"/>
              <a:t>07/07/2020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3C12B-223C-4747-8EC7-DABA043B4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A4C23-B392-4A9C-9EBD-1036A2F7DD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AE1AF-4FBA-4DE6-8095-696CD9FE65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026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E5CC-90E9-474D-BAE1-5F01FD8AC7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825BDF-60B5-4E1E-9113-CE8FD8652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59A3B2-0469-44A9-A951-B14439806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5412"/>
            <a:ext cx="8724900" cy="4067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BEE4F6-A49E-43E4-997F-DDC906B57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25" y="1385887"/>
            <a:ext cx="88201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10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F45CE-2F83-4456-8FAC-96FBEC02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D5992-3339-4551-B048-D90EE1C85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81D44B-67F4-4062-B924-92189BE4E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919162"/>
            <a:ext cx="858202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51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C9907-F6BA-4125-938B-80873CEFC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D8855-7949-481D-AE6A-3415C7194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788FC9-4722-454D-9768-F35828051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320675"/>
            <a:ext cx="8667750" cy="2733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FDA693-398C-4EDD-9850-B3758FEB2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53" y="3189287"/>
            <a:ext cx="110204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12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34A76-791F-40D2-8C53-676617BD8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F467C-9170-447A-B842-0014A77CC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27D8EE-28D1-4E5B-8E42-0E96C4D7A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828675"/>
            <a:ext cx="86963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17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90FCF-BC6C-4B1D-A927-E4A86519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775DE-C9E0-468F-B6D6-8AF1A6914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1EBC7-8378-442C-9177-E179CC35D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23987"/>
            <a:ext cx="87534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01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EDBB2-BB90-46AC-A8E9-F5795300E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3DA6E-9200-406F-8528-FD84ACBC8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8CB81E-9FDF-4A8C-B2D2-69DCD8F70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47787"/>
            <a:ext cx="86677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06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FCDBF-90F0-4EDE-8104-173A1A449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128C6-241D-480A-A7F7-352B38FC0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AC17FA-6C71-4874-9B6E-C55CD4A95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871537"/>
            <a:ext cx="87344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8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94C2B-1C24-445A-B2AC-81784E113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19570-8158-4C41-904E-F94262F67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97998B-3FA1-42C6-B860-A546598E4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00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6FF4B-C759-40F0-A6D1-172336FF5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76DCE-FEB9-43CF-9ECC-7414A3132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967EF1-1EF8-4C8F-84AF-EA37C9E75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895350"/>
            <a:ext cx="8601075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93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BCA9C-CC4D-42F2-8770-990E81979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C20FA-0BBD-47E1-A35B-2C5669A68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C70C20-DE2F-4542-AFB9-328D21174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800100"/>
            <a:ext cx="860107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90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F1A2E-36D2-4573-8C88-589749425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EF06D-A2FB-41F2-8A1E-CCBAECE75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D128E4-5FE5-44C6-85E1-C6D509BC0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800100"/>
            <a:ext cx="8677275" cy="5257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B9471A-6039-4D1D-83ED-C8AACEA5A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914236"/>
            <a:ext cx="277177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726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DCA52-CFA3-49B7-82A7-0E121E8E8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0CB2A-BBDD-42D2-804B-92553C5B3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C957D7-27AE-4B0B-9A7E-0B81ADA89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85887"/>
            <a:ext cx="88201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58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F0CCD-F20F-48BF-8324-557BBAB29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D5BD7-B183-4A6B-9DEC-7502BA013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78C9F2-1418-4073-9333-7D4F30DF2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28737"/>
            <a:ext cx="86963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22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40EC6-DD56-4961-8677-A6CCCD38C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5FC15-9DA1-4C71-ADF6-6C688E903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2B1304-259A-49BD-9906-A97E8D171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1423987"/>
            <a:ext cx="89344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90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7C9BB-7988-451A-907B-0147D0415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3D281-499E-4E24-9458-ECE421498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985ABA-DC32-4AFB-8621-5123C7648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157287"/>
            <a:ext cx="86487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3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AF7D5-6D0A-4D1D-8335-BFBFB6273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FBE48-C145-4235-ADEF-F312600DE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FD55B-2C5D-45BB-AAD2-E5439BB32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952500"/>
            <a:ext cx="86487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34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B3122-CC89-41EE-AD07-8B93F88BD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E5AF9-28DB-4D8F-905C-988DEFFBB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340C44-C531-41AC-9C0F-9DEA0AA0D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414462"/>
            <a:ext cx="86106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38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FDF69-22AA-40CC-AD98-F4BEB94C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61E16-9876-4C65-BB50-11C70DD8C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B41828-742E-439A-BBFD-2C69E84BB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66850"/>
            <a:ext cx="863917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52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6BC55-2779-485F-9869-620194A9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CCAC6-E460-4573-92F7-E2F15409A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36D78A-0EC8-4113-A835-BE2C3DDF8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52550"/>
            <a:ext cx="86868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592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D7594-840B-40F7-B372-C67C6CCAB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72203-EC40-4A6D-8889-864585072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9812B4-EA9D-4B73-8379-2145C38B0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876300"/>
            <a:ext cx="85534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43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5C9E7-E42E-4590-B5A0-47E69B12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D31D9-6AF1-4F9C-95B4-83EA6F782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A4F015-7242-4D12-A030-67052D0E4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4937"/>
            <a:ext cx="86868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27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9BE38-257A-41B0-BBB4-4F1A5ED0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92390-DC29-417F-916F-3BB4C23C0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E15A4A-C212-461C-B997-298380A58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28750"/>
            <a:ext cx="86772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9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B0811-4C5D-43AF-B495-0D1DF411F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2E81A-5E14-4C21-808B-7E5482F8C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3A2F22-47C4-4C17-B368-63EC9DA0A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776287"/>
            <a:ext cx="86868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1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B7A13-E116-42FE-A606-2A34E5775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802E4-ADB2-4257-AD4C-55DFA2180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E95B19-4768-4C34-A7A0-562548C6D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57325"/>
            <a:ext cx="866775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90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5BBE4-9478-4496-B971-0F30DF840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F1828-FB80-4214-B1C9-F738FCE80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2BB280-F4CC-4E04-97A2-2BD0A2D56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1414462"/>
            <a:ext cx="85820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9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083EB-8DA3-4719-A645-F69BCCCFB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94F40-5442-47AA-A5D1-3E0F25610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C391F1-56BA-4DB3-8C1B-4FBE1CBBE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14462"/>
            <a:ext cx="86391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8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98F10-81BE-48ED-B5B2-989CE05F1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5998A-80CE-473D-8452-5054F826D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E39D19-C2F4-492B-9178-7B08A1375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57312"/>
            <a:ext cx="87725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42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596A8-2FA8-43DC-87A2-D9BB691FE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C4648-D26F-4670-95E8-B141650DD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351D87-4A6D-482F-9F99-AE8604832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55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9A806-9894-4BAE-BB7C-10941C388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94968-8C2B-495F-A732-0BC943766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F2CB41-4B19-4116-8679-7776F44E5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866775"/>
            <a:ext cx="860107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64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DC8B7-966D-47CA-BAB8-52B82B772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D0FBD-7EE8-42FD-877E-89A16D2E3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D2B59A-D123-4E11-B9EC-15C3B7477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1362075"/>
            <a:ext cx="85915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490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23865-0198-41BB-A37E-E2AEF4635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8F19F-75E7-464D-8536-DC987563C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07E40-806E-4A72-8B77-72DF448B5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85887"/>
            <a:ext cx="86772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7094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B8A22-F9AF-44ED-BC02-E3B21E204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937A-7ADD-4867-914E-1E0823F66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2E3C91-A6FF-4315-A101-5E24151C4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9700"/>
            <a:ext cx="86582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029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7E8A0-4CAE-436C-B6F5-E5ED2DA3E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2EEEB-A2B1-4E55-9366-D1AB6689A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9BA719-D55E-4313-8097-8931BEB45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895350"/>
            <a:ext cx="8620125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04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A3906-64C0-4C57-B52A-62FFA865B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80EFB-E29C-4210-B540-8BDC715CE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D3F2B3-1D04-46BA-8537-3C671E3C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43025"/>
            <a:ext cx="87249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73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058D6-56D1-4121-AA7F-BDC86CA0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BDD47-9E7E-459F-AAF7-41E74AED7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FC51F2-05A7-4115-846C-B23C9F601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556798"/>
            <a:ext cx="8677275" cy="4048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EFA32F-7FB7-4DE6-80B2-ADE25FBB4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262" y="5081380"/>
            <a:ext cx="875347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1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EFDA-9837-4567-9773-888AFF17B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F06C9-97F1-4CA7-80D9-270438CB0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C962B-F60F-4D92-89B8-BA64D1E82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43025"/>
            <a:ext cx="87820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8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D8F5A-BDFE-4E8D-B811-188EB8CF1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63361-363C-4CE3-B624-5FDCF4486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D6694C-3A0C-4520-9E29-EED22ADF8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852487"/>
            <a:ext cx="870585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51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9226B-C563-472C-9DE0-238F488CC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5E240-3611-48D9-BF18-93BC5A388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55726F-08E1-48CB-927D-928D295A8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6837"/>
            <a:ext cx="87534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34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FAC26-3901-4C1F-89F1-5CB299301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366E9-12D6-40E4-ABE8-9BC032BA7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EC7655-CA8B-4349-955C-78ACFDFBC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838200"/>
            <a:ext cx="8610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38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0</Words>
  <Application>Microsoft Office PowerPoint</Application>
  <PresentationFormat>Widescreen</PresentationFormat>
  <Paragraphs>0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2020-07-04T10:07:00Z</dcterms:created>
  <dcterms:modified xsi:type="dcterms:W3CDTF">2020-07-07T08:06:05Z</dcterms:modified>
</cp:coreProperties>
</file>