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9" r:id="rId12"/>
    <p:sldId id="303" r:id="rId13"/>
    <p:sldId id="270" r:id="rId14"/>
    <p:sldId id="268" r:id="rId15"/>
    <p:sldId id="271" r:id="rId16"/>
    <p:sldId id="273" r:id="rId17"/>
    <p:sldId id="274" r:id="rId18"/>
    <p:sldId id="275" r:id="rId19"/>
    <p:sldId id="276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5" r:id="rId36"/>
    <p:sldId id="296" r:id="rId37"/>
    <p:sldId id="297" r:id="rId38"/>
    <p:sldId id="298" r:id="rId39"/>
    <p:sldId id="299" r:id="rId40"/>
    <p:sldId id="300" r:id="rId41"/>
    <p:sldId id="301" r:id="rId4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7366D-2BBA-41C2-897A-1DE310A921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27A524-91E6-407A-92B7-310275DD7C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F1008E-747F-4541-9C52-5C4C0CE78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EC0D-815F-4DB6-B62D-EF7AFB059445}" type="datetimeFigureOut">
              <a:rPr lang="es-ES" smtClean="0"/>
              <a:t>04/07/2020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9A7AD5-B17B-4641-A8C6-461F12CCA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8B7881-EBE1-4099-B966-532ADDE4E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0531-913A-460D-BFC6-3EBBC69442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687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735D6-1C20-4900-9F3A-92E69D165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8C4691-C331-4B3E-AF2F-E7DADF48C6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6BEBEE-F809-4DCF-AAFF-C6414569B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EC0D-815F-4DB6-B62D-EF7AFB059445}" type="datetimeFigureOut">
              <a:rPr lang="es-ES" smtClean="0"/>
              <a:t>04/07/2020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81D9D3-3173-4391-A793-960C0B791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F7814E-1EF7-4DE2-B55E-E06AE29CE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0531-913A-460D-BFC6-3EBBC69442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10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A2DA39-0815-419D-BCE3-A18484787F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CAFBB5-28A8-474A-9A15-1A8B5A73B0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E53011-1E3F-427B-A7B7-6AD2895EB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EC0D-815F-4DB6-B62D-EF7AFB059445}" type="datetimeFigureOut">
              <a:rPr lang="es-ES" smtClean="0"/>
              <a:t>04/07/2020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DE7B20-3704-4836-AB70-AEE7D8467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FC9B94-C40E-4D6B-A34B-BDC368C7E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0531-913A-460D-BFC6-3EBBC69442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2117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37960-1E3F-41E2-8ECC-BFB2440D8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F8BB9-E37A-4043-88FB-86401AD2DB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99A602-0729-4612-9FDB-D6E6D40CF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EC0D-815F-4DB6-B62D-EF7AFB059445}" type="datetimeFigureOut">
              <a:rPr lang="es-ES" smtClean="0"/>
              <a:t>04/07/2020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F01A31-610C-4586-A77F-7EFDA7B0A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252989-F668-4DA8-9C2F-85A81434F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0531-913A-460D-BFC6-3EBBC69442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4625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ADD8F-64B8-475B-9636-143F2D8AA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B497A0-70B2-4F26-A5EB-36AC9FB769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2384F-1FDD-451B-8ABB-FC1641EB0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EC0D-815F-4DB6-B62D-EF7AFB059445}" type="datetimeFigureOut">
              <a:rPr lang="es-ES" smtClean="0"/>
              <a:t>04/07/2020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A5FE30-8579-406A-99A5-36EBF1D1C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BCF94B-06CC-4E47-B516-1EECC370D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0531-913A-460D-BFC6-3EBBC69442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8678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E36FD-0448-4F83-9F14-B6BCAC43B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726F53-B57B-414C-B23D-520A8F3F5B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FDEEEF-1F18-48E3-B539-6BF6526B03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FACF75-86F0-4020-A8EB-CFEF3EAF8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EC0D-815F-4DB6-B62D-EF7AFB059445}" type="datetimeFigureOut">
              <a:rPr lang="es-ES" smtClean="0"/>
              <a:t>04/07/2020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EA2CB-D080-48B5-97D3-CE5B3D5F1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8D160D-FE15-4B22-9DE5-F386FA32D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0531-913A-460D-BFC6-3EBBC69442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3177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2DAB7-575D-4598-9CBE-FB3B1D644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8D3BE5-E647-4A5A-80E1-95B43B85C4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0DDCBF-87FC-4BF7-860D-A7376AF329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EC487A-EBFF-42E9-9A4E-23F0724C04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E12E4F-F004-4AC7-B9A6-4F8E6B1439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2D56D8-2AA7-4243-8BF3-3CABFB1C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EC0D-815F-4DB6-B62D-EF7AFB059445}" type="datetimeFigureOut">
              <a:rPr lang="es-ES" smtClean="0"/>
              <a:t>04/07/2020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FA762D-68FF-4962-89C4-7436287D1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F5328C-C294-4FB0-BF9B-51856970E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0531-913A-460D-BFC6-3EBBC69442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917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92E2C-B9E7-47F9-B88C-97183E86F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50E42C-8A5C-45E5-B048-B85818EBA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EC0D-815F-4DB6-B62D-EF7AFB059445}" type="datetimeFigureOut">
              <a:rPr lang="es-ES" smtClean="0"/>
              <a:t>04/07/2020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0732AA-8AD3-4ABF-A5D5-CE4C0F7C0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171A9A-6902-4649-9ADC-9D28D5470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0531-913A-460D-BFC6-3EBBC69442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4887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D8FC0F-687A-42A0-B8AD-1578242D9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EC0D-815F-4DB6-B62D-EF7AFB059445}" type="datetimeFigureOut">
              <a:rPr lang="es-ES" smtClean="0"/>
              <a:t>04/07/2020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209075-5F08-4C99-B5D6-6394AA661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9527F4-7E45-42CE-970C-E35C50E14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0531-913A-460D-BFC6-3EBBC69442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3356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714E4-419F-4D35-B61A-095FEEECD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E4E4DE-5FBF-44F5-B8B9-B70A58FF2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8E74EB-CD8C-4288-9E89-09847A75C3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272962-9562-410E-B0DB-A5185B49F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EC0D-815F-4DB6-B62D-EF7AFB059445}" type="datetimeFigureOut">
              <a:rPr lang="es-ES" smtClean="0"/>
              <a:t>04/07/2020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FB158B-F9EE-42C8-BF1B-58DA79917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6FB7FF-7584-43E5-B823-E44B26D83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0531-913A-460D-BFC6-3EBBC69442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2916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3F62F-390D-40B0-A697-A5323F4DD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D868A9-61C4-48BB-9C57-B392304131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C26C2C-7A54-4D50-B871-2F0B1792EE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008045-7D90-4CDC-8652-7AC3843A3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EC0D-815F-4DB6-B62D-EF7AFB059445}" type="datetimeFigureOut">
              <a:rPr lang="es-ES" smtClean="0"/>
              <a:t>04/07/2020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7E2CCE-380C-4B72-841D-7183D2AF0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A3F278-74A1-4217-AA2B-986CD7544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0531-913A-460D-BFC6-3EBBC69442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6524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B30477-4430-4097-B023-C46184929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486FF1-4988-4963-914C-BFF7607DA1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6C31A9-6269-4270-9519-B5BFF3E2BC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5EC0D-815F-4DB6-B62D-EF7AFB059445}" type="datetimeFigureOut">
              <a:rPr lang="es-ES" smtClean="0"/>
              <a:t>04/07/2020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37A42C-3750-4F48-A29B-A963961BA4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C949A1-0B0A-4AF4-AAC5-C2274EECDE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50531-913A-460D-BFC6-3EBBC69442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9779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A1BE2-C964-4208-8F31-5B4FA24CD7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75BB97-0825-4632-806C-2F96B2A60A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6ABBF3-B9F9-41FA-8CF9-7CC32C21C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81125"/>
            <a:ext cx="871537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3876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2B39E-B0FE-4E3C-B86E-AD55EEC46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6B7D16-1B63-47CC-AF36-6E236F087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B722D2-CF52-4344-8D2E-2713C51DA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1338262"/>
            <a:ext cx="8820150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291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4E037-7B31-4757-876F-91741ADC7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34FF2-C489-4509-9062-08D264AF2C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353334-84EE-4DB6-BACA-3942505839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962025"/>
            <a:ext cx="8658225" cy="49339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CB70BB-63DF-4A7B-879D-73977011D0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0155" y="1012032"/>
            <a:ext cx="3228975" cy="143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16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158D2-75A1-45A7-AEA0-90849064F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7DE693-0BEE-4ABD-88CC-FED1ADA88A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2D04F1-3EFF-447E-8E19-C921AF0CA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62" y="819150"/>
            <a:ext cx="7839075" cy="521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076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A2CE3-7545-4C8B-901C-5C3D82EE8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B68F5-C376-451C-9ED3-3C4BE4C9F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11E52B-2A88-4C26-A82A-87353078BB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0" y="885825"/>
            <a:ext cx="8572500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3556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7242B-8E87-4B08-988C-329B57BEC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D2671-10E0-4F03-9AF2-7C8864F52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70EAE1-6013-4C9E-901E-CB1678B254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400175"/>
            <a:ext cx="87725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1137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AD50F-F3FB-4450-A2E9-84EDAD694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30695-8AFD-44A0-99E7-2548CC403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106C9F-1500-4C90-8953-EB961F7E77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871537"/>
            <a:ext cx="8715375" cy="511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65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46212-AAFC-485C-A41D-BBC0B9115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C7599E-F923-472B-8B42-8330B874E6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59AB05-6113-4817-B878-E07F9B2E77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04937"/>
            <a:ext cx="86868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660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2EF30-6725-4010-A03F-5761539BA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F7E183-5425-46B7-8377-ABDEDA27DF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A2B7EC-D16E-4185-8132-2B6862A39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847725"/>
            <a:ext cx="8753475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087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D4640-76CF-4DF9-B511-A10B2E6E8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4AB61-ABCC-4970-BCA3-5291054DE7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930164-6020-4FAA-A975-2A643B27BE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904875"/>
            <a:ext cx="8772525" cy="504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9509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53FC8-1913-42EE-869D-456935099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845353-CD26-4AC9-BF95-F0E5BAA6E8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09B608-01AC-48A1-8C6F-1F84A40E8B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985837"/>
            <a:ext cx="8705850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158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3EB8C-D2A1-472D-938B-8D57FA7F4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563737-D1F4-4BC3-96F2-335563422C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C0A5F2-C75D-4BA9-956C-F1870568B9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14462"/>
            <a:ext cx="87344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5453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EEED4-74AF-4C31-889E-98D341B81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681BE-AD88-4BB2-9275-AB20B5402B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5382"/>
            <a:ext cx="10515600" cy="4351338"/>
          </a:xfrm>
        </p:spPr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E196E0-F720-4058-BF60-6D8A70B30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957262"/>
            <a:ext cx="8696325" cy="49434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B902E4-9F62-444B-8CDD-E88D047D66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668" y="957262"/>
            <a:ext cx="3562350" cy="536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725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8F2AF-E372-4F12-9BFD-9AA9FEA4B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FD50D4-792B-4DF1-B992-2274FD4923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1D4641-02B5-443A-B3D2-438567177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52550"/>
            <a:ext cx="87630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267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6BE97-95A6-46F3-A3C2-2CE48D3CE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1139E5-38A7-48B6-8289-35D4F47238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9E7B2F-A5AF-4624-941F-B54C16A06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971550"/>
            <a:ext cx="8686800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1004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B4981-205E-44DE-B2E1-4B790498D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64D254-6FCC-485B-A7C1-C08E936C1F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7B760D-8475-41AD-AA3A-27B1C0FA3D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771525"/>
            <a:ext cx="8629650" cy="531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9149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CEB75-1AFD-453F-BD7B-A333104B2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D2553E-B571-47C9-8C03-0F0600E62B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2533F7-F69F-4F1E-8FB1-21E09CA65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1347787"/>
            <a:ext cx="8829675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5004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244CF-258E-40BB-9106-219A38DAB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DEB94-5539-4DBA-85F7-FE5F4BD13E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61CBB2-8F4A-423E-9F25-E14B0A53E9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33512"/>
            <a:ext cx="870585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1997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23394-CEA1-4DC3-BB60-4B4990245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1F69C-420A-4D0A-BDBC-1B1A52ED9B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799A8B-D00D-40B2-B58B-C8B286C24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04937"/>
            <a:ext cx="866775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7056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CE038-E9DC-46B1-A0A3-1E6069BD6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1876D-47BE-4A86-9EC8-B85D892BB8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3033D3-7F8F-473E-8E2B-6D9E5A3BE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890587"/>
            <a:ext cx="8686800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1555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34B67-76ED-4DA3-B167-4C9FA802B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71CF7-6E98-41DD-9018-AF76CC74C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BC3A9C-64EC-4897-986E-A8DDA85488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04925"/>
            <a:ext cx="8715375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9572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53451-C07D-42D1-BDA0-12647057C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FC2E02-404C-4435-A9B1-27D6365DD7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36683F-1877-4895-ADB1-0760B0B26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875" y="1352550"/>
            <a:ext cx="885825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346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5908F-1574-45CE-BE76-A5DB99647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1D2B2-8661-415D-A067-8AE35F0FC8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D6F070-687E-4B80-A7A0-650A35CA8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04925"/>
            <a:ext cx="8705850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4544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1EE8F-07AB-4429-AB8A-560AFBF37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43427-2A07-4700-8F3D-9B3A5E4B18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4DAE55-FAAD-4136-9663-2AE37715C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328737"/>
            <a:ext cx="8667750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8229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A0A15-8C5F-4EA5-BFBA-7BE8FA3A8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2920A-D1E5-4DC6-9E59-2A96706A8E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4584C4-FD50-4BB9-9F71-76074C611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09700"/>
            <a:ext cx="873442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9195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F1AFA-4060-497F-A866-406880BB0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6A312-72ED-4629-B710-7E0D2FFBA2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F4B557-3FCB-4950-982C-3A1ACFA3C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85887"/>
            <a:ext cx="875347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6983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53D86-4D19-43F9-A1F2-9D9064FAC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59132-8A29-4909-9A1F-8941381974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D1F737-DE76-4CEF-A4E9-7C724690F4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990600"/>
            <a:ext cx="8696325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3161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DF4E0-9A15-4E3A-AE09-30A855143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BD40CA-643B-432F-88C3-5E0B08F5C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3CB9C0-45AF-45A3-88A5-12B2922D1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52550"/>
            <a:ext cx="870585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5168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4B634-7DA3-4A4E-8ED6-4A640D711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C67FB-475F-4A72-A0E0-73F4FB747B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6512BF-99B9-4889-AD5A-24CBE2A3C8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395412"/>
            <a:ext cx="867727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5571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94C89-334A-467A-9DC9-1327E1B58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41CC3-7571-485E-89CC-C297C6A8D8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EDF98B-2B8A-417C-BAE5-C493BB4B6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071562"/>
            <a:ext cx="8658225" cy="471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9817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0658-D7E0-4665-9A87-8A09DBD5D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A44F3-350F-4558-8567-9957C23199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E65B53-E513-4195-88B3-CE6E95244C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90650"/>
            <a:ext cx="86868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5397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FD8CD-6C99-426D-976C-E4D2887C4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A7BEDA-F6F8-4A64-BDF7-EAD9F86EB0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CCF599-DB17-4CA9-9646-D1C4BE6CD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385887"/>
            <a:ext cx="880110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1937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2320E-2A1A-4E42-B34E-222CCB590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FC713-4B85-4307-B1E7-1F26445815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100790-8F20-48FB-B8D5-28511D35D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376362"/>
            <a:ext cx="880110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324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DCCA0-8325-4C94-9F18-C1AAFE774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F7E357-3309-4FE4-ACB8-695D9B4AAC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2AFEF0-25BE-4DC3-90C6-CEFDFC3EAE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14462"/>
            <a:ext cx="87058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8732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681B7-293F-4BA3-8A77-F7896DA39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0DBE0-D967-400B-A2F7-1B003D430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5FCDFB-F0F4-4894-9A69-9056708966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309687"/>
            <a:ext cx="8667750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1698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E4974-58B8-460B-9FAC-6C86F6725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4B7F1-1657-41D9-AE2B-4799120F35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65E1DF-807C-4195-969A-E22C14F60B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981075"/>
            <a:ext cx="8629650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005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617B0-3F22-438D-AE66-27520671B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C6C000-6A38-4B8A-96C9-35D821AE6C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ACA3D3-1A7A-4E87-892E-13A8B5B9B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942975"/>
            <a:ext cx="8772525" cy="49720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BE1230-BDCF-49FE-B754-72005AC7CE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4025" y="3164992"/>
            <a:ext cx="3304006" cy="3011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038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2A47D-2EDC-45B3-9D3C-04F7DAAEB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AF9737-2172-406D-967D-1640C5960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9C30C5-DF56-4751-996C-D9EF59971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38275"/>
            <a:ext cx="8677275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194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7832B-6DC1-420B-A585-F6C33FE24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EB8FD7-A4E5-458C-8794-C98DF34F5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F13A03-A335-410B-BAE2-32F38E9C4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276350"/>
            <a:ext cx="8734425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179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2982C-EE0A-4E14-82A7-D7D698EC7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13CAC4-A2A4-4A6C-8E69-53FB4DAE97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169BE4-677C-4597-A4AA-A884CF6D2E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47787"/>
            <a:ext cx="8743950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051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61602-7C54-446A-9648-31D9DEC47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E0F5A2-743F-4D0D-92E9-C071A49FA9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EBDD54-CED8-474E-A19A-A18EE354A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00175"/>
            <a:ext cx="866775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9892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0</Words>
  <Application>Microsoft Office PowerPoint</Application>
  <PresentationFormat>Widescreen</PresentationFormat>
  <Paragraphs>0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</cp:revision>
  <dcterms:created xsi:type="dcterms:W3CDTF">2020-07-03T08:00:13Z</dcterms:created>
  <dcterms:modified xsi:type="dcterms:W3CDTF">2020-07-04T12:59:56Z</dcterms:modified>
</cp:coreProperties>
</file>