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543E2-AD19-43F3-9FFE-A83CC19E5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8E52F4-3E02-4EAC-905E-0860F1BB38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B485E-1D32-41A0-9CE5-5C822A71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34253-953A-4771-9F13-A92AE4FF7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ACF79-2D75-4E3E-829D-E88188D3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949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76883-848B-4287-AFE4-693211779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78D134-D0AB-41C6-A8C0-BFAAF0994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09B97-2200-45FA-A87E-7E8AE81B0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FC3F4-185E-451C-8122-08D392D46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76D8A-B21B-4742-82B5-38B196908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645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6CA855-93FF-4BAA-BAA1-217A373B33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151DFB-6792-444C-8905-6D43B31C1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5259E-0EA3-4A20-BA8D-F7933BC2A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10A02-5ED8-4A6A-B644-9E5995B3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8994-FB7A-411E-9953-A39C29DA4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169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5C9DE-46F5-41AF-A468-7EF5EFC3E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0A541-9AD9-43C7-A122-3F4ECAEF4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73D3B-10BA-43C3-858E-B5F501E1B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9987F-C5AC-4E87-8328-F6D2881CA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2AA2A-57A5-4174-AA2B-08D87D812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5532E-699F-45AE-BDEB-4F18882BD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24FE2-0443-4D61-92FB-3D663DFED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B8F5E-D450-48D5-A7C6-BF5A1282D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AEC7-C95C-4E42-9F89-2B22B71D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C3ED9-5263-4CA4-88F8-6E4FFA0E9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2315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E5F8D-45A9-4ACB-9F1A-E00DBAA3B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F37EE-4FF5-44B0-A2C1-26EE14512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3987E5-55CE-499B-AC0D-983344C06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1219F-1EC3-4F77-B8B0-2E9216512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33BC9-98C3-4DAD-AFC2-F36647A05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8B6DC5-64E8-47F4-9EF2-16E7BA779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3025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8938C-00BA-48B0-90EB-188DE409B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36973-91AA-4622-976B-637F2EDE2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94B33-38E0-4D21-8757-4E9A8FB66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66EFB-1B25-4327-AD20-03998B74E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3B3C10-0945-49C6-B25C-7D7D7724BB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09924F-D252-41C3-8A73-A1D2D92B7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AA5EC7-7ADE-40F1-9C5D-0EE7E82A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ED8814-D597-466D-9CCB-9919D4237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044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B828D-95C2-40BA-B998-925CC629A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14C20-F42F-4799-82A2-0FBE4AF3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1C253B-7E56-441F-854D-C8ECA8869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247FC3-2A00-41ED-AD0D-98496AE29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233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4BA0D9-EE28-446A-A313-9DCBA076F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C3E060-7EC2-47E4-AF1B-F112A1568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2A89EC-8812-42C0-84C2-C36BB3430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414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4FC7E-D72F-4605-958C-AE1A512FE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BF21B-6B2B-4A5C-B1D4-E018EF3BB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EEA25E-80E0-470E-BC7F-4B7454DF49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13B9B-D70E-4361-A888-8A3D3CEC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7DCA46-C01D-43FA-8D68-C3299D8E8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92807B-6FBB-436F-ADD2-7DD44F46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69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6BF94-89E7-4CB4-812C-4D6A01163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30F9C4-F492-43D5-BEC0-4C144A7A7B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0311F-7245-4B83-A5D4-E9262152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AEF85E-35E3-47CD-8908-0F5BCD74A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9293A-68B7-4843-96E7-F933F9AE3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4838D-33DF-493F-BF9F-1224F4FF2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76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DC2893-29CD-44EC-8B9F-FE4290967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73593-0D14-4A87-B8B4-F40603CE5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79A40-059C-4887-A63A-F18A85FB1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8ACE8-EA10-49AF-87A0-126E6B02B91F}" type="datetimeFigureOut">
              <a:rPr lang="es-ES" smtClean="0"/>
              <a:t>04/07/2020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D37CD-EB7B-4A9F-A7D3-9CCA46E3A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0B497-21B1-47D7-8E52-99DF40F8B4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EFB8B-1E4A-4BF3-99CA-282F092B2B0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877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36F66-8D6D-4C3D-8B6C-0697EE54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20DD7-9588-4A82-979B-A1ACC2673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6D14A6-ED8B-40DE-8C0D-1F17042FA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276350"/>
            <a:ext cx="87249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71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99741-FFC1-42C4-9EC1-5C4B79AE4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E15A4-D518-4846-9363-84AC222F5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1E4E8F-DD52-44D1-9FAD-F48C04668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71550"/>
            <a:ext cx="86868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8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F885-3D5B-4E6F-8A07-72C0E5E26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D9BF1-5BDB-4108-A0CA-FA04DFC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06D280-F0B8-45A1-BA62-2EEA8D975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825" y="1352550"/>
            <a:ext cx="889635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40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F140B-C9ED-4654-80E1-815B78C87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D5762-E694-4D0F-8A70-445656A9DE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03BCFE-F9A8-4BAA-B1CA-BDA62496D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5412"/>
            <a:ext cx="8763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9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00CBD-795C-40B2-9BC1-A45FB8937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EFAFC-6965-424D-A993-FCD24BA02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51E290-56E9-46E8-AE20-0077778E4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3987"/>
            <a:ext cx="8696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312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CF048-F3CA-485F-A60B-DC797323D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B7428-6C78-48B9-A720-CB56705BB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C299BB-FBDA-4BA0-8612-49F11ABEF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19225"/>
            <a:ext cx="87439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37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265CA-97B0-490F-9E88-062A13791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884EB-4B6D-4C8E-AC7A-5C9204D026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1B213-EE49-4F1D-AE9D-AF8435DF7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09687"/>
            <a:ext cx="870585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7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3BE25-866A-4A26-B5C6-AC60D2B6E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23E01-24B4-43B9-80D0-7D1B95153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51AE0D-D2C4-4AA0-9EFB-33CF7ACAC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0175"/>
            <a:ext cx="87630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44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59A3-E488-4D6A-AEFD-DE63FDF61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FC64D-DE6C-42F0-98A5-A2DD2F772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0D5181-9477-479C-83D5-05156658B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162" y="1414462"/>
            <a:ext cx="88296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99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2020-07-03T07:54:34Z</dcterms:created>
  <dcterms:modified xsi:type="dcterms:W3CDTF">2020-07-04T08:56:40Z</dcterms:modified>
</cp:coreProperties>
</file>