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8D5CE-1E99-4C9C-9977-EDF425075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44799-26A9-4A77-AEEC-10B600A25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BAF33-A00E-41FC-8E1B-2C02747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4A9D8-A766-4BBF-84A5-BD760F78E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D1AD5-5B37-4498-AA59-D5CC8B8B2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714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C27B3-4359-479A-901B-1372FDEAE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96EFF-8B56-4F72-BF9B-5CABC8629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50676-4D1C-4321-8450-4A37A52F7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635BA-E1BC-4E21-9EC1-519221282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D7F5B-43FF-49D1-803D-E871CAD44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17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5B6EE-0005-49C1-AE53-1E3859E91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8F51C0-8EAB-471F-BED4-1E9B4C3D5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A564A-9FA0-49B3-9B28-198CC8A7B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D4C23-7155-481A-9FB9-DEC68164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980E9-D73D-405A-AB15-4FFA13CD9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88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DA2F7-894A-42C7-93A6-0109AF8F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8DB9A-7CC3-4480-A9CF-3089681D0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E9BA8-894D-4822-8342-D534B4593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F19AA-BE14-496E-BAEB-5A7825772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B8966-6836-40F7-A091-3C128662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76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FA07E-4A7F-4446-A55F-0BBFA5A19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D39DA-8891-41AB-AA9B-92AE7C581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C8B90-A8FB-4712-A46B-9ACA1975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F5E47-E7FC-4DA2-A378-EE65F108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F31C1-6F50-45CF-A642-E28BAFB9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766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7633-201A-4959-998D-0E268DDF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DBFB7-B40B-4707-AC9F-4B764236D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7730C-CC5B-4ED1-8173-11AA4DB65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82E58-9995-42AB-9AA5-110A650E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45A1C-7EF4-4B6E-8431-40EB582A2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56EBC-02DD-4CB9-9DBA-432EECF6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126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C0509-87E1-4F35-B69F-F9D7A23C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C5629-3969-4981-9D97-30D88C050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148CE-804F-460D-9EE1-29529B726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43D04-26D0-42DC-849B-A323ECB94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FB9497-DCB2-4834-BCF3-89C6F6A96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C7E0BC-2F8A-4666-9C98-163D4BABD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294D33-3DF4-4C02-801E-4C81881A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DC18A8-95EE-4F73-985F-73466444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05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6351C-4FE2-44A7-AE7C-04068F461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8B128-8D11-448F-8BE0-7EB08EF10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17529-C3F8-4DD1-A19F-251AAFC88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298B4F-9618-4954-B507-3299C0D3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85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AEB83-CD7B-4CD7-82A5-B865FD4C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419C2-9446-4C62-A162-42A0DE238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59832-AE39-42DA-8490-3F5E1F6F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554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C480-6F62-42D2-802E-AD0B7AFD0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CBC45-413B-437A-9F07-53D20B8D7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42E0E-257D-4CC7-931F-7C479F156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76F0EA-7C6A-4DD4-8560-19980588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7FA45-A77D-457D-835F-A133863AA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1339F-05F5-4BEC-8544-19F0CAC6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58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7D5C6-246B-4208-BDC3-F463054E7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5A8886-7814-4F58-8643-EC7B71225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1DBE8-125D-4205-80D6-3A8503810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D9D70-9A91-434E-BE7F-40381C919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77E41-C67A-474E-875F-B65015493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CFA73-2C06-4287-A0A3-774890368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519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4A64E8-5DA2-40B9-8DDB-7BF304B9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F3AEA-0B0F-43A9-972A-EDBDA11BE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B7EF8-4FC7-4CF2-8C5A-9E3033E8A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9E88F-B747-4972-BC1F-707053BC7470}" type="datetimeFigureOut">
              <a:rPr lang="es-ES" smtClean="0"/>
              <a:t>03/07/2020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DC322-1F4E-4FD8-BFF2-3E7ABA3CE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B850C-19DB-463D-ABAA-6EBEC49C8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E7FFF-4380-4552-BED8-FF34727D15D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26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24A6A-2E95-4E81-8793-7B672D2714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53C5F-A840-47B7-BBFC-13FD9E6668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0447D4-C454-46B8-A138-A57E59ABC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71587"/>
            <a:ext cx="871537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47F44-0CE8-491F-AE7B-07A722A0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A5158-08E4-4F51-97D5-FC2CBB7AF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DB1BD9-9FDA-4685-BFBA-4244F31AB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4462"/>
            <a:ext cx="8772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9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3459-9A1E-4AA8-86C5-C68FD3D3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8A9C6-78AD-47FD-8090-85D2B575B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C6900D-23F0-4F98-8B20-2CD605B1B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771525"/>
            <a:ext cx="87439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9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DEF78-F942-4F16-B8C8-34009B701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CEF8-8FBE-4A0C-A27B-1D11B2092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8E72CC-2AF4-42C0-A253-EB8E9405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09687"/>
            <a:ext cx="87534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3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DA95C-5AC4-418A-B0EA-85386FB21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17328-35D4-48C2-AD52-844D7869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1934A-4D9B-4194-BF52-688B13B7D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33512"/>
            <a:ext cx="8648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6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1B187-549B-4A94-9EB7-DD2E2A34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07ED9-3178-4CFC-9DD4-B2AFDDED1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B8BE1-3B7E-475F-BF21-57CF5872C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95400"/>
            <a:ext cx="87153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77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58EE0-9621-4A9B-818B-A57C5FDB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E9CEE-CBEC-45D6-A3B8-C2FD9E718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8AEB4-EBC7-4FC5-9760-79A365ECC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57312"/>
            <a:ext cx="88201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05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759D-D467-4678-B9EC-3AA6A0A00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913F7-DCA1-4919-9A7F-D1AD1DB9E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5EDAB0-F7DD-4189-9BFF-139F26CF8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14462"/>
            <a:ext cx="87534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5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981BB-E943-4121-868D-67D07040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E8DC7-8DD2-4414-9425-86BF03210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A7415D-3769-40F4-9B94-5FAF276B1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57262"/>
            <a:ext cx="86391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51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14F96-520A-4167-BAA9-A4E0DF2C0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8663F-A8CF-447F-A6D4-D8B133C87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BBA44-6492-4E20-B07A-07401AEF6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27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CF2F-41CF-443C-980C-3A8393E5A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1E934-4320-4C4E-93AF-FA321515C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5C1C0-EB04-442A-B6D9-651AE341E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38262"/>
            <a:ext cx="88011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0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DF9DD-CEB6-4B41-A676-C4A210FD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AB3F1-02FE-4E9B-B906-09AFDDC82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527F9-AE07-49BE-B297-0673F7D0B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52550"/>
            <a:ext cx="88011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9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DE1F1-554D-41C7-AE1E-769C1C9A9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9F99-05D8-4110-AC98-0D1DEED67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CE51C-E3F4-4154-8A91-D2A57E122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871537"/>
            <a:ext cx="86963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85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9296-3A55-4E2D-9A5E-851A56289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72FB8-979C-424B-9181-DBD2AC5D5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6FF84-3A9A-4584-9C8E-073BB7FE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7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63B5-DCB4-4D53-AEF0-3DF4D2FC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1829F-9529-4BB6-98B9-2BF65AA34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74416-3D17-4107-989F-12DD96672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0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6320C-33D3-4607-B916-4B44CC304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5F758-5A9B-48A5-A468-D7DCD692F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9C2AB-2995-4A62-987D-4FF6415CF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9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31FEE-5393-42D2-8EA8-6BA20A31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B57F3-3DF1-4138-8B9C-83415DC43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059837-4410-40C0-8C80-0998FAC2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0650"/>
            <a:ext cx="87534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8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AEF98-5093-489C-B8FD-CD4320C9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A6CB-3D19-4F06-8A72-CD12C5DB2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DD1F6-08D0-49C0-9458-7DC46E27C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51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2020-07-03T07:36:22Z</dcterms:created>
  <dcterms:modified xsi:type="dcterms:W3CDTF">2020-07-03T12:49:58Z</dcterms:modified>
</cp:coreProperties>
</file>