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  <p:sldId id="273" r:id="rId18"/>
    <p:sldId id="275" r:id="rId19"/>
    <p:sldId id="276" r:id="rId20"/>
    <p:sldId id="277" r:id="rId21"/>
    <p:sldId id="278" r:id="rId22"/>
    <p:sldId id="279" r:id="rId2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621A0-A8CB-49BB-90B7-879E53E052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7B0BF9-589A-4368-8478-5B122CD238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745238-2F2D-49D9-A363-C4D342CC3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C9C0A-78CB-4599-BE3C-2EFD8F0DB6E4}" type="datetimeFigureOut">
              <a:rPr lang="es-ES" smtClean="0"/>
              <a:t>02/07/2020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5859AB-E7BE-4E5D-B54B-106052ADA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10D8CD-FEB6-4498-9245-46141F408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3C80C-917A-4C00-9D62-96039D1D39A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6019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337CA-2477-400A-A300-06C765EF0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8518EC-C25D-41FF-908F-D4964D3419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28118A-E060-4A72-8873-3CF9B5F4E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C9C0A-78CB-4599-BE3C-2EFD8F0DB6E4}" type="datetimeFigureOut">
              <a:rPr lang="es-ES" smtClean="0"/>
              <a:t>02/07/2020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A716E4-837F-4506-96E3-D2D16BAD3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E26992-D2C5-4E38-88C2-2F71DC2A1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3C80C-917A-4C00-9D62-96039D1D39A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75583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DF7F73-BE11-4A19-865C-F68F65641C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11C48F-64EE-4C4E-A516-5074B23875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8DADC9-6A36-48A3-88BF-D997DFAEF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C9C0A-78CB-4599-BE3C-2EFD8F0DB6E4}" type="datetimeFigureOut">
              <a:rPr lang="es-ES" smtClean="0"/>
              <a:t>02/07/2020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E48658-0D99-4ECE-B9BB-D00984110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92A4A3-01B2-4F14-A6E6-92EBD5CE2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3C80C-917A-4C00-9D62-96039D1D39A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4247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E75D8-AD44-40CA-A544-F55335832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141940-0D35-4150-B945-FCD67DCF0D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21C942-1879-4488-B763-0C714A069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C9C0A-78CB-4599-BE3C-2EFD8F0DB6E4}" type="datetimeFigureOut">
              <a:rPr lang="es-ES" smtClean="0"/>
              <a:t>02/07/2020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08E5DE-8B42-40CF-8568-CA6EADB9D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A3CACC-1976-4744-8FC5-DBC1B46FE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3C80C-917A-4C00-9D62-96039D1D39A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8342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C66DF-B41D-4C91-BE3C-610CB7DF0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C1B4F8-0574-4C15-BE14-4894C0AC82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A1ACB6-A91B-4A20-8628-55CE5F9D8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C9C0A-78CB-4599-BE3C-2EFD8F0DB6E4}" type="datetimeFigureOut">
              <a:rPr lang="es-ES" smtClean="0"/>
              <a:t>02/07/2020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2B32DC-A4E2-4D89-9603-EBE32551A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C125A7-836E-4396-9A45-4ECDDED86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3C80C-917A-4C00-9D62-96039D1D39A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8571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2B0B46-3E4D-438D-B6BC-849707136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E04851-665B-4E05-81A1-D9231D72CB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C5D349-CA5E-4FF3-BF3F-5062AE740C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B54710-921C-4F8C-B156-9E484BEEE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C9C0A-78CB-4599-BE3C-2EFD8F0DB6E4}" type="datetimeFigureOut">
              <a:rPr lang="es-ES" smtClean="0"/>
              <a:t>02/07/2020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EE1ABF-C2DC-46B2-A44D-070C1A888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80B5D7-E581-41CA-9BA0-E92B32CB7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3C80C-917A-4C00-9D62-96039D1D39A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1848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78724-02D4-43D4-B619-40C0E6DCC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D0F0AA-99FC-422F-81F2-12596F4EA2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39BF98-FE6E-47EB-BBEE-E423791F7F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891D09-560D-4E6B-8D1E-78306E875A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5F5ED3-F02D-4A77-9AA3-9837025B2C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7345D1-663D-4E64-978A-4F1B0DDC0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C9C0A-78CB-4599-BE3C-2EFD8F0DB6E4}" type="datetimeFigureOut">
              <a:rPr lang="es-ES" smtClean="0"/>
              <a:t>02/07/2020</a:t>
            </a:fld>
            <a:endParaRPr lang="es-E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E514482-BD6C-4C8F-8008-1FC9B7082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06FB87-50E5-4798-B4CF-97466D831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3C80C-917A-4C00-9D62-96039D1D39A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1628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FB9E4-2918-4CF2-BF18-0EA76416D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280D64-A69C-4585-91D1-B8978D54D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C9C0A-78CB-4599-BE3C-2EFD8F0DB6E4}" type="datetimeFigureOut">
              <a:rPr lang="es-ES" smtClean="0"/>
              <a:t>02/07/2020</a:t>
            </a:fld>
            <a:endParaRPr lang="es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682F3D-DA4F-4091-9211-AA3E342B8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7BFF88-AD57-4980-BE1F-08C832357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3C80C-917A-4C00-9D62-96039D1D39A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0204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592F62-56C2-488A-AC5E-2B1231711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C9C0A-78CB-4599-BE3C-2EFD8F0DB6E4}" type="datetimeFigureOut">
              <a:rPr lang="es-ES" smtClean="0"/>
              <a:t>02/07/2020</a:t>
            </a:fld>
            <a:endParaRPr lang="es-E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009F90-51F2-4E28-8B23-65D41BC3B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5D4969-3642-4B52-A75D-9A676F95F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3C80C-917A-4C00-9D62-96039D1D39A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9142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11A21-FCA7-4593-8425-452818331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0427FF-222C-45DA-AC42-448918E51F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EBE862-537B-4784-81AF-25C536E65C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7C05CE-CD47-4714-BC80-006C07D94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C9C0A-78CB-4599-BE3C-2EFD8F0DB6E4}" type="datetimeFigureOut">
              <a:rPr lang="es-ES" smtClean="0"/>
              <a:t>02/07/2020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4E515-027E-425B-9DFD-4D9E10B5F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F310F9-83DA-4388-8C01-7AB9D0928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3C80C-917A-4C00-9D62-96039D1D39A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6736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33AA2-19B1-4ACE-BBAF-C9AD1E63E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BBD1A2-E2A8-4D19-8054-C80AEB57A1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6D1190-3A9D-4913-BE2F-72F9B887AD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A523EF-D201-4C8D-86A6-7C937A461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C9C0A-78CB-4599-BE3C-2EFD8F0DB6E4}" type="datetimeFigureOut">
              <a:rPr lang="es-ES" smtClean="0"/>
              <a:t>02/07/2020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FAD68C-5C99-4F33-A31B-8BE7DFD2B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919607-7EA6-48C1-9670-F2327C762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3C80C-917A-4C00-9D62-96039D1D39A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4435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73DA8A-895B-41F8-A74B-D41E0D7C4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05C601-96DB-4E56-A875-4C2BA381C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B1B957-9161-4CB9-B913-5AD41EE828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C9C0A-78CB-4599-BE3C-2EFD8F0DB6E4}" type="datetimeFigureOut">
              <a:rPr lang="es-ES" smtClean="0"/>
              <a:t>02/07/2020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B3D31D-C10E-47DC-B408-E35795646D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9019DE-88F4-4D33-A9C3-9B877CDFFA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73C80C-917A-4C00-9D62-96039D1D39A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6099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DE849-A8CD-4EE1-8360-6EE553436F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8B47FA-66AC-430E-AD03-88322D5F1A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D20ACB-06F8-4E8B-920B-9E4F6F6FF2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395412"/>
            <a:ext cx="869632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073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A0A8F-8832-4BC0-A162-D47AB0C65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803C21-421B-49A8-8226-F0F6B44E54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DE200B-0D91-4376-8BBE-F205B40AE6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687" y="1400175"/>
            <a:ext cx="881062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7386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DD5D8-F8E3-4563-A865-A81C83016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74F850-51DF-4242-91E7-EBBBE524FE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327F5A-AF79-4951-A41A-9743DFC303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985837"/>
            <a:ext cx="8667750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5657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A9DF9-6CD8-49A1-B5D1-D7C5E9AC3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EBC046-704A-4A4E-AC65-A7E20A9E68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DAAED7-6855-415A-8BEE-97525B58B5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33512"/>
            <a:ext cx="8686800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180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4F616-50CE-4AEB-9EC4-6AA73662B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770AF2-BF56-4E2E-907A-3E134F4DF4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F72746-D559-4E89-9AF9-B117CB975B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66837"/>
            <a:ext cx="8763000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9809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EE833-5FDF-45BF-9DDC-8EAED44D3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F90F76-EC2E-499F-9632-3293C68D4F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F951E5-97E8-46B4-AE04-6B549D88C0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457325"/>
            <a:ext cx="8677275" cy="39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6656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D7CA0-0EB9-408A-9E62-F8FF33112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A0B1A8-E424-4839-94D3-AF2E77B327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4BA13D-359C-4FDA-A208-2D770B88FA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423987"/>
            <a:ext cx="8667750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3727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9DC4F-AF5B-42A0-9E09-08EC4E491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76C4CC-6421-40E0-9E66-33945B6930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6B04C8-9E0C-47DE-84AA-390D755DAF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28737"/>
            <a:ext cx="8724900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3564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045F9-5A1F-429C-9E21-9993C97A3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EEF34B-EAE1-49A6-BC8D-7B359D6233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66C3B0-CAAD-49C6-A0F8-89B222B582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925" y="1376362"/>
            <a:ext cx="8820150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544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742B9C-391E-40E4-BD1E-0961A3E98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C3964A-D992-4AF1-84C8-F39133D289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C5C934-72D4-4E4D-9D8E-86244A6CA7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00175"/>
            <a:ext cx="870585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8856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F8892-EBD9-408B-AA7D-D035F1A20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BFAE33-93F1-4DED-B211-70139506A6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7E6AC2-6B0A-43E6-83C3-08798A65CA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362075"/>
            <a:ext cx="8734425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52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05B3C-9679-44E3-81DD-67D7CC981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BC16D3-56CD-44EF-90F9-653E1E34E2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662DFE-6C92-47CD-A198-3299935F5A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587" y="1290637"/>
            <a:ext cx="8886825" cy="42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4017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44F94F-6B29-4D6F-9E1C-DC17095EE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FB8EEE-852C-4C8C-B0B2-4A181247F0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501A95-FEE9-463A-B36A-1FA152DE7B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343025"/>
            <a:ext cx="8715375" cy="41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3531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7BC07-4A5F-4151-B760-4BE723B5E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7588AC-66F0-4333-AD14-8819F77681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71BAE2-1073-44A2-9C38-8700D86615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404937"/>
            <a:ext cx="872490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2461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CD80E-E55C-4D97-9DF9-0A3E90ABE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DEC279-AD09-4D84-8D55-A78A9DCFB0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CFD1CB-FC6A-407D-B79B-61C864CF83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352550"/>
            <a:ext cx="8772525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6260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4975C-41F3-4828-9E5C-7532B55DD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FD9284-1F1B-4ABA-94F9-9981B4C698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F72A21-B6F7-4E9D-866E-D24E81405B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281112"/>
            <a:ext cx="8724900" cy="429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73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C9281-9D8B-4D3F-A9AB-1233194C2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0177A4-576B-408E-8F19-5F75C95288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E4236C-DDC8-4B8D-842F-163A247FDC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390650"/>
            <a:ext cx="878205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2257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AA8C1-112E-48C3-A925-7A564A225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82F53D-9420-455E-8B92-7962E2DA8A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47BDED-A651-4DFB-86D6-7A3EB5ED6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04937"/>
            <a:ext cx="870585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7226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3D61A-40DB-476E-9202-9242C961E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BB89E8-98B6-4931-B025-422EB5A743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51C4F7-1E04-499C-B942-A54D7C232B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14450"/>
            <a:ext cx="8724900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072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290B4-0F50-415C-88AE-29DC993AB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C54D1B-9BC1-4189-85A3-B5375D9D3F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5861D6-E710-4952-84CA-6F062F7A06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404937"/>
            <a:ext cx="874395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515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013C1-8D4C-4CFF-B163-1FD1F5647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459911-D00F-4538-A5A5-2C2126FFC2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4D92A4-3A02-4D8B-BE20-6557E1C0B3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314450"/>
            <a:ext cx="8782050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8367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8BAEB1-2D33-47C8-BDBE-67CBD3900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7EE7FC-EC1C-4983-B5F9-DF44987788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010D46-8CA0-42C5-AF6C-6630FDA8B3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985837"/>
            <a:ext cx="8696325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4404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0</Words>
  <Application>Microsoft Office PowerPoint</Application>
  <PresentationFormat>Widescreen</PresentationFormat>
  <Paragraphs>0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</cp:revision>
  <dcterms:created xsi:type="dcterms:W3CDTF">2020-07-02T12:20:37Z</dcterms:created>
  <dcterms:modified xsi:type="dcterms:W3CDTF">2020-07-02T13:18:41Z</dcterms:modified>
</cp:coreProperties>
</file>