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9" r:id="rId39"/>
    <p:sldId id="298" r:id="rId4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79861-5D1C-4EC8-A5AC-3A10D302A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212C4-9A84-42C6-ABA5-1AFCFD8DEB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609D7-59EC-4496-9394-DF2A9E330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B41D8-D29B-4568-A884-F48CA913A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0082D-F2E7-4C6B-A6C7-1C2B272A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592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4BFC1-1FD2-49BE-AC45-8D26E32DA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10F60F-E4E7-4B20-95D4-149DC44B1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CB3B2-A877-4131-9D9B-88569606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52471-1B0C-4801-93D1-B7D952D31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4B1F-AC98-4A2D-A558-C31DDB8E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12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B7091F-A770-4A0B-8498-D2A4CAC9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87F942-D585-4E72-B9A7-A1F6B15F19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CBDFF-75E2-4593-914F-E3B367D8C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031F6-3BD7-4DCF-BD97-80455AD3D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045D1-74A8-416C-BFF0-B460AB0E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657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D471A-E9B7-454F-91E3-60BE0FD8C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4F745-72FF-4ED9-A57E-19959B950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D8F19-DFC4-4F19-9D86-715A00487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F480E-A455-4463-B0C2-1DA9AAA99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D9FEC-509C-4EC6-92FF-1A19EE98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29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243F6-169E-494B-8FCD-98D14A746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AFD52-BEF5-4892-96D3-D17BFDAAD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C8A96-2C1E-4C21-A5AA-FAF1C95E5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C30DB-EC35-408C-A9F6-7C36B28E3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44EC59-3D36-4A13-98CB-CE5AEAB2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32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39D5E-3FE7-47B4-B260-83D4C6BD8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98592-A9D3-43C4-B75F-A44E825AE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40CA03-2C35-4786-A4CC-20FC4CDAF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B8AC4-6C9A-46C2-B546-AA290E22E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9A770-F836-4315-9A72-40D498A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24DD5-95D5-446D-ACF0-52273E33B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934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E7C6-3F22-463D-82F9-D23CE6C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F7EA1-AE57-4074-B691-C92EBE1B7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0D239A-A5AD-4CAC-8C0A-452BC7CA4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5B89FF-8FA4-449C-81B1-5727816AA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1DFA05-AAD9-46EF-862E-B6804BFFF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7DADC9-BF9B-4363-8730-77E683584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5F5411-1A5A-479B-88BB-82CEEEEFE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7E4ECF-389C-4EE5-872F-855DA06DA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3327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3189B-AEDF-4FC0-856A-810B9856D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E09E53-1183-4827-9AC9-1CCD1B7B8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22C90-BF3A-4360-A193-27EBD4757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A1B7D2-C2BC-4158-A111-58C32109D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128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66943-C63C-4DB1-ADCF-AA40334C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529BAF-3AF0-414C-BBF0-49EB758A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15E19-0B11-4AB1-A0C7-82B9D1ECC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192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3EDF7-674E-40BA-A2E2-63184E17A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39703-113F-4924-A413-B9FC68832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90431-9B7D-4B36-AD4F-A9D1FA18B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B9EFF-431C-4F04-BFAB-407CEC2D5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65A36-6258-43BD-B15B-65BA9F000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A0C77-CF3E-42B7-AEA7-4F8D739EC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340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4A645-9B09-4705-8798-8284F6842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6FC5B0-2DC5-4E92-8C47-7CE475EB6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C80BA-79C0-478C-AA79-3DB34F859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0C3ABE-86AD-4543-B30F-30CEA61C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2FCD40-6E60-44B8-8C60-10DD77382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EA2D9-16A7-4B98-9F15-DDC193DF3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827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C04821-6723-43B7-B0F5-B6CC00F8D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18A09-A494-46BA-B831-1078A5CD9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1D0A4-36DB-49B0-B5FA-F2FE575D7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1EDC-DB89-4FAD-93BD-CE81BEC11E1E}" type="datetimeFigureOut">
              <a:rPr lang="es-ES" smtClean="0"/>
              <a:t>02/07/2020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41F52-731F-42AD-AA7F-45245A2D10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B7DB7D-069B-4B0B-B7BE-A2AADCB00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8C1D3-F98F-482F-B2A9-FB3C343D5C7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04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54B49-208E-4771-8873-B608F97824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610CB0-674E-41A7-9579-C71169C6E8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9AC43A-689F-412B-977E-013D52E5F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85887"/>
            <a:ext cx="88011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87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AF40-E632-436A-8947-A50BBC007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D0B50-2675-40AD-A527-2F6AD1EF4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86C404-04B1-4ED5-A665-DEAACA2FB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466850"/>
            <a:ext cx="8582025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54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9C6D3-852B-4F06-A5ED-8F6D9D21C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0A7AE-8218-4005-BCA3-9B314AD82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F01878-12EF-43FA-A801-3FF432C8C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4937"/>
            <a:ext cx="86677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8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4F0C8-3C4D-4B51-8CDC-ED86FED94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ACFA3-8BFF-4A4F-8432-D99226D79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4300AD-3A4D-4129-AF74-A3EE6B6A6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98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3CFB-8D8E-40C8-9A62-499408BB5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AC42B-056A-47FD-93DF-45629056A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CCB453-391C-4069-996D-17F0ED4A4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FC668-53B5-4101-B232-BFC688F30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E9B5-D456-4CC3-AA57-9BCE0914E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107469-6AEB-4AF6-9DE4-624F9EBAF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95412"/>
            <a:ext cx="86296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69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90AF7-CC26-4BB8-A731-9FDFA66FD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31AF5-4F62-4931-805D-6C3B0C126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12B218-9E53-4B93-8F01-8BEDA6DD7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1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A69AE-18B8-4486-81F9-B33943A0C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4F775-B055-4AE4-9B6C-04AC703DF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C51BC-416C-4B98-B802-3C6AD4918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38262"/>
            <a:ext cx="86487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99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E9569-9138-45C7-ABD5-66A2E5E6F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87E40-24FF-4A10-B3BB-FB327E4F8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1E83F5-6BEC-4448-8EDF-1BFC2B3C8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0650"/>
            <a:ext cx="86772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71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4030B-91F6-4565-8FEA-EF9541DB3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CED4B-F000-4E64-8EAC-031FBEE21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5D95E-AB12-43C3-9FA1-5499AD345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981075"/>
            <a:ext cx="87439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88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F04A7-E1CF-4E05-97D0-47A9C76B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C78AD-6B1D-44AD-B085-7D7259DAB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5FD4EF-82C2-40DE-AED9-E86E864BD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28750"/>
            <a:ext cx="87439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8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9ECB0-5E5C-4160-97AC-1C8DB813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49D25-1096-41C9-901D-C83E600C7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79129-A325-4675-9F9E-5402C9673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271587"/>
            <a:ext cx="87630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45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E543-706C-4581-9F9B-1508038BE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7963E-48FB-4EC7-9161-B39FD65ED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7C056-F814-48C9-82F0-C7E6AA0A1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83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0547C-8C43-400B-A04B-55D933DBA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51A70-3C66-4968-BE2C-36B7183EB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D500AB-9904-4F5D-8F21-8F94E46D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51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01BF0-378A-4061-9C5C-96CE108EE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AF8EE-035A-4CFD-8630-D7880DD01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CD8904-5754-4D95-9DAD-32BEEF879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66775"/>
            <a:ext cx="862012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33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7A90B-62A5-493F-B9F8-C6A144771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F8F10-5F3C-49AE-8DCE-4E8BBE335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EA8237-96D8-44C5-B2D0-215D62185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99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2DDF-237F-4456-850D-D17DDFFC2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FB46F-17D7-490A-A17F-2359311E0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63A2E1-E6A7-42EE-9B34-CF837523D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38262"/>
            <a:ext cx="87344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77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0592-6D8F-4182-9DF0-931281B1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8A1D3-A4FE-449F-8033-91194710B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6AFE08-E45B-42C4-BF4B-1FB27E958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23975"/>
            <a:ext cx="86487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72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F7C08-8577-48AF-81D3-DBD692265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1681B-EDE4-4C2B-BD1E-EB4875ED4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141C42-4704-4DD5-9113-0249385CC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20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C08D5-0F04-41D0-AC02-ACBE675F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9D4BC-B674-4C23-AF79-BB42C54B2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CE194-5B6B-4FCD-A851-6E9F1BE4B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24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91FD-362C-4D59-847A-2CD24C49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9819-2084-4EE0-B381-1E07F7563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E12800-18C1-4711-B288-BC38BB402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428750"/>
            <a:ext cx="88106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67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97826-D690-4AC3-87B0-5122DF122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DC19E-1D54-4EB4-A741-80E9C504D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40AB85-08E9-40A0-A8EF-56E55FCB3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71600"/>
            <a:ext cx="88582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5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8E9BC-C3E2-4B2D-95AB-B17C3BACA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B47E6-8E28-4B16-8493-E67BDFE8B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47E26-86BF-4755-B6B7-6E948A04C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52550"/>
            <a:ext cx="87534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63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A34BC-7D4F-4F89-96CD-C24A1F0D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E708F-D23E-40C7-AD68-3A4B61841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F35145-62D9-46C8-8900-7111AD94C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243012"/>
            <a:ext cx="8677275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48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6E825-280E-4F43-8BE5-1E1DFC160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4C45D-B582-41D0-BBF9-95D9C0B37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2D0FE-329D-4AC3-948C-8F9AD4F66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81125"/>
            <a:ext cx="86487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8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4CE7-D7A7-4BFA-80D3-62D47F24B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9CB5F-9449-477F-BEE9-0FAFB4F55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5E5A41-E0B4-4DDF-9EBB-AB2210E1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52550"/>
            <a:ext cx="87058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999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8904B-00D4-4A3D-B7A7-1C9A05340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480EC-880C-404E-9D73-329F60DD0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91B681-5DDD-4A1F-9B61-66E8F7C6F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133475"/>
            <a:ext cx="86487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9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550A-8026-4941-8417-5BA2940F7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8F2E0-8411-4DA0-B92F-A62125EC5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CA4069-33F6-447B-9092-E96555525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14462"/>
            <a:ext cx="86772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56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F29B9-8712-4B0D-981C-329F9901E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CFF47-7FE0-4BD5-A077-632A0F6D5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33835-596D-4B1F-924A-238317A9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16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0F8C-DB0E-4D61-87EF-A3832DB67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C42B9-7CCE-43EA-AC80-57B4DBACF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F03CE-8EBA-47BE-9EA2-5C6F50D52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14462"/>
            <a:ext cx="86487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869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84EC3-E64C-4E8A-938A-0EB8EF62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7F90F-1A84-4B36-AC5B-EE1936525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216463-8728-4DBF-9423-B8573DD9A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43037"/>
            <a:ext cx="87058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782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41AF1-E138-45C1-AF3E-68CB9AF39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F330A-332F-4962-909A-394AF8C28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E8C3B8-207F-482E-8702-9D43E53D3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95412"/>
            <a:ext cx="88201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930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83E1C-83CB-46EA-B0F0-75EE083A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95B5-4150-4C48-8D61-F0DEC1BA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0317FD-A47E-45EB-AD60-873B6519C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43037"/>
            <a:ext cx="87153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55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6F1CE-60A5-4741-A281-8DD2E7507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9FAA6-F1BC-46D5-A534-33B1485D2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310532-3188-4F7B-80AE-12157941F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3512"/>
            <a:ext cx="86772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0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05F22-DB71-47E4-9807-DA7C9DCD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E506B-58D1-4591-9340-445A135B1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03343A-AD12-4839-B2A8-A1418DC9E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19212"/>
            <a:ext cx="869632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68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41C8F-476E-4819-97CF-A5ECF93AD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29F97-30A6-4AB3-8AF2-F9A90EA1A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4A216D-7431-47C7-B2C2-BDCC3E538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04925"/>
            <a:ext cx="86868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696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BFB29-2F30-4B6C-97A2-F6D806F5E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1A7B7-5157-4750-A220-F1514E9FF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141DD4-17B2-4407-A7E8-19DFCBDF4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6362"/>
            <a:ext cx="87630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24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7FFFE-03CE-4F0F-8FE2-E3F2067F0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9CAAA-540F-49F2-9B4C-3389CA4DE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4F2B07-ED3D-4FA3-98A4-60A98A5DC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76362"/>
            <a:ext cx="88582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71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F30CF-A521-4CD2-93BC-F5285C41C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BF547-24F2-4100-B2A1-8E7247F8F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95144D-DA96-455A-B53E-AA2306350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14450"/>
            <a:ext cx="878205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12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0</Words>
  <Application>Microsoft Office PowerPoint</Application>
  <PresentationFormat>Widescreen</PresentationFormat>
  <Paragraphs>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2020-07-01T11:15:04Z</dcterms:created>
  <dcterms:modified xsi:type="dcterms:W3CDTF">2020-07-02T10:29:54Z</dcterms:modified>
</cp:coreProperties>
</file>