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2" r:id="rId50"/>
    <p:sldId id="314" r:id="rId51"/>
    <p:sldId id="315" r:id="rId52"/>
    <p:sldId id="316" r:id="rId53"/>
    <p:sldId id="317" r:id="rId54"/>
    <p:sldId id="318" r:id="rId55"/>
    <p:sldId id="320" r:id="rId56"/>
    <p:sldId id="322" r:id="rId57"/>
    <p:sldId id="323" r:id="rId58"/>
    <p:sldId id="324" r:id="rId59"/>
    <p:sldId id="326" r:id="rId60"/>
    <p:sldId id="327" r:id="rId61"/>
    <p:sldId id="328" r:id="rId62"/>
    <p:sldId id="329" r:id="rId63"/>
    <p:sldId id="330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6" r:id="rId78"/>
    <p:sldId id="347" r:id="rId79"/>
    <p:sldId id="348" r:id="rId80"/>
    <p:sldId id="351" r:id="rId81"/>
    <p:sldId id="353" r:id="rId82"/>
    <p:sldId id="354" r:id="rId83"/>
    <p:sldId id="477" r:id="rId84"/>
    <p:sldId id="355" r:id="rId85"/>
    <p:sldId id="356" r:id="rId86"/>
    <p:sldId id="357" r:id="rId87"/>
    <p:sldId id="359" r:id="rId88"/>
    <p:sldId id="360" r:id="rId89"/>
    <p:sldId id="361" r:id="rId90"/>
    <p:sldId id="362" r:id="rId91"/>
    <p:sldId id="364" r:id="rId92"/>
    <p:sldId id="365" r:id="rId93"/>
    <p:sldId id="366" r:id="rId94"/>
    <p:sldId id="367" r:id="rId95"/>
    <p:sldId id="368" r:id="rId96"/>
    <p:sldId id="369" r:id="rId97"/>
    <p:sldId id="370" r:id="rId98"/>
    <p:sldId id="372" r:id="rId99"/>
    <p:sldId id="373" r:id="rId100"/>
    <p:sldId id="374" r:id="rId101"/>
    <p:sldId id="375" r:id="rId102"/>
    <p:sldId id="376" r:id="rId103"/>
    <p:sldId id="377" r:id="rId104"/>
    <p:sldId id="379" r:id="rId105"/>
    <p:sldId id="380" r:id="rId106"/>
    <p:sldId id="381" r:id="rId107"/>
    <p:sldId id="382" r:id="rId108"/>
    <p:sldId id="383" r:id="rId109"/>
    <p:sldId id="384" r:id="rId110"/>
    <p:sldId id="386" r:id="rId111"/>
    <p:sldId id="387" r:id="rId112"/>
    <p:sldId id="388" r:id="rId113"/>
    <p:sldId id="389" r:id="rId114"/>
    <p:sldId id="390" r:id="rId115"/>
    <p:sldId id="391" r:id="rId116"/>
    <p:sldId id="392" r:id="rId117"/>
    <p:sldId id="394" r:id="rId118"/>
    <p:sldId id="395" r:id="rId119"/>
    <p:sldId id="397" r:id="rId120"/>
    <p:sldId id="399" r:id="rId121"/>
    <p:sldId id="400" r:id="rId122"/>
    <p:sldId id="401" r:id="rId123"/>
    <p:sldId id="402" r:id="rId124"/>
    <p:sldId id="403" r:id="rId125"/>
    <p:sldId id="404" r:id="rId126"/>
    <p:sldId id="405" r:id="rId127"/>
    <p:sldId id="406" r:id="rId128"/>
    <p:sldId id="407" r:id="rId129"/>
    <p:sldId id="408" r:id="rId130"/>
    <p:sldId id="409" r:id="rId131"/>
    <p:sldId id="410" r:id="rId132"/>
    <p:sldId id="411" r:id="rId133"/>
    <p:sldId id="412" r:id="rId134"/>
    <p:sldId id="413" r:id="rId135"/>
    <p:sldId id="414" r:id="rId136"/>
    <p:sldId id="415" r:id="rId137"/>
    <p:sldId id="416" r:id="rId138"/>
    <p:sldId id="417" r:id="rId139"/>
    <p:sldId id="418" r:id="rId140"/>
    <p:sldId id="419" r:id="rId141"/>
    <p:sldId id="420" r:id="rId142"/>
    <p:sldId id="421" r:id="rId143"/>
    <p:sldId id="422" r:id="rId144"/>
    <p:sldId id="423" r:id="rId145"/>
    <p:sldId id="424" r:id="rId146"/>
    <p:sldId id="425" r:id="rId147"/>
    <p:sldId id="426" r:id="rId148"/>
    <p:sldId id="427" r:id="rId149"/>
    <p:sldId id="428" r:id="rId150"/>
    <p:sldId id="429" r:id="rId151"/>
    <p:sldId id="430" r:id="rId152"/>
    <p:sldId id="431" r:id="rId153"/>
    <p:sldId id="432" r:id="rId154"/>
    <p:sldId id="433" r:id="rId155"/>
    <p:sldId id="434" r:id="rId156"/>
    <p:sldId id="435" r:id="rId157"/>
    <p:sldId id="436" r:id="rId158"/>
    <p:sldId id="437" r:id="rId159"/>
    <p:sldId id="438" r:id="rId160"/>
    <p:sldId id="439" r:id="rId161"/>
    <p:sldId id="440" r:id="rId162"/>
    <p:sldId id="441" r:id="rId163"/>
    <p:sldId id="442" r:id="rId164"/>
    <p:sldId id="444" r:id="rId165"/>
    <p:sldId id="445" r:id="rId166"/>
    <p:sldId id="446" r:id="rId167"/>
    <p:sldId id="447" r:id="rId168"/>
    <p:sldId id="449" r:id="rId169"/>
    <p:sldId id="450" r:id="rId170"/>
    <p:sldId id="452" r:id="rId171"/>
    <p:sldId id="453" r:id="rId172"/>
    <p:sldId id="454" r:id="rId173"/>
    <p:sldId id="455" r:id="rId174"/>
    <p:sldId id="456" r:id="rId175"/>
    <p:sldId id="457" r:id="rId176"/>
    <p:sldId id="458" r:id="rId177"/>
    <p:sldId id="459" r:id="rId178"/>
    <p:sldId id="460" r:id="rId179"/>
    <p:sldId id="462" r:id="rId180"/>
    <p:sldId id="463" r:id="rId181"/>
    <p:sldId id="464" r:id="rId182"/>
    <p:sldId id="465" r:id="rId183"/>
    <p:sldId id="466" r:id="rId184"/>
    <p:sldId id="467" r:id="rId185"/>
    <p:sldId id="468" r:id="rId186"/>
    <p:sldId id="469" r:id="rId187"/>
    <p:sldId id="470" r:id="rId188"/>
    <p:sldId id="471" r:id="rId18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0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E5235-3235-47AB-A108-1B17B613C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BA3EB-DAFF-4C5B-81AC-7DAA403607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B5584-6FF5-433B-856F-871416DD3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C544A-12D8-4DB5-BC21-7796678DC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CF156-CE9D-404F-920A-504E19D90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070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AA240-DFF5-4BB3-82AD-B1DBD9DE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6C5FA-056F-48EE-AC80-73B30E602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A4B6D-E192-4E95-A895-B1ED4147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BE26F-1BEA-4EA9-A25F-1841E0DE5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394BE-7A38-4593-8B66-3EFD5DEB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787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F0532-0ACC-400C-A9EF-FDD2669ED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132683-3E8B-401B-B62A-9C0B1145B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1E964-E52F-4B97-9AC5-E4B95969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5935E-43D0-45F9-B65A-2FBE7356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DC519-401E-417F-AEFB-829D1234A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698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E2DF-E3F1-4F84-BC99-6C190480B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59375-2F8A-45C2-9EF0-627CC4B3C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2111E-6071-4EED-999E-B43497B20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66240-134C-47C8-8FEC-CD326A6E8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A798D-1465-4291-850C-6BCC5B52F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361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250ED-4985-4C59-8C9A-0FC5A373D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7E001-1AF5-4F29-A20D-FB6726D28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6EEDB-0B06-4BD1-BD94-AEA197CF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0956F-263A-4F83-8475-BF60F114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C834E-2F9A-46F8-A9BA-037DBD91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817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63B8D-BA42-4D6D-8283-EDF59B529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84F8B-74D9-4DF5-A338-6209248FA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F70FB-F9B1-4EC5-A46A-A2E6CC18B6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38D96-A33B-47A6-AEBF-D37711DB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7DDB6-6E54-4EA8-9C02-E52D84D19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679932-A2C9-4695-A495-59DD2371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200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7F756-7623-457B-AB75-F4B3562F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F0C4B-B53C-4D76-A396-95882F4B7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88742-AAC9-43D6-87BF-C6D625992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23A79-A649-448B-BA50-D847FF67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68C626-4009-489F-B43B-468CC10789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2F1F39-9222-4DC8-95E4-5C63BA977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FF10A0-295C-4E56-B42B-88AE69C0B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46AC06-C244-4A24-B38D-7E8AE44AE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9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2CCE-A4DB-4018-8973-77444BF8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D03119-3924-43B0-BE02-38EBB453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EE1D-EE3D-4E16-ACB4-CD89FDD5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9D5D1-01F7-4D91-B16B-7ACD44A6B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4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16E3AD-8F79-4626-9A98-80238E7B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2DD62A-1797-4B53-BE8F-8F8D5DFD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99F30-A756-4998-A7A9-A162923A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96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D50C6-0BF2-4171-8BDB-23E5ECB1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1C2FF-8449-47CD-8BE8-A48843BB8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03686-D45A-4D88-8C83-0FA64958E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968C4-FF81-405E-A716-2945C44D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5F6A1-CE54-4CE6-812C-E9D710BF5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487A9-18E1-4890-92BC-69FFF196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45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A18F5-B9DB-46B8-9560-0817D6CC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9128B-5382-47DB-9EF1-7F8DE049D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ACB03-C777-49E0-B5D0-E72502E2A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8A169-8608-4DC1-998D-D4A7F77A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DC4B6-ACBC-494D-BC2C-9BBB8B95B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EF99F1-2834-4273-96AE-1C9F8921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082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C742A6-AF46-4C3C-A7B8-086085D1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D9CB3-245F-46BB-BDF2-36CBFD660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176C6-6C3C-4994-8DEB-D38ACCE78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9070-1331-4FC6-A1A7-58AE59054027}" type="datetimeFigureOut">
              <a:rPr lang="es-ES" smtClean="0"/>
              <a:t>28/07/2020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7312B-A4E3-4934-B946-FE8B6B2F0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7FD16-CD39-4B4E-9214-56A36B3DE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A1542-4AAA-43DC-B0A6-1626737152E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711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A9321-5C7C-4CE3-9E37-89997C0742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4D133-686C-4F88-B469-E4427B25A1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C2ECD5-014B-48A8-B32E-78500E0F8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28750"/>
            <a:ext cx="86391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90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5223-009B-42E3-8009-E81E63E8B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F2F4F-0848-4916-941D-15F9A9816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BD3BAE-ABB7-4C7B-AB8F-EB08FCE57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43025"/>
            <a:ext cx="86582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568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6049C-DB2C-4E8B-9547-5BBFEBE2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E3252-0F6B-47BE-A880-65F17C913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905B19-9D4B-4837-B1E6-F3FCE090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246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C1CC4-5A91-4DAD-9690-36D30A6A6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7C1CF-F726-4918-A8E6-84BC1997B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ACD630-ED0F-4DD3-A183-112514F93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028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D8160-F1FE-4F5A-856D-22EBC45E7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900F5-43A3-43D4-9407-E917A30D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D1A42-1312-467A-A977-3AD4649E3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38275"/>
            <a:ext cx="87820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6653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C80B4-788D-4943-8615-437E3B5C0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7E6A9-7ABB-4EA3-84A8-AB209BF3F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7A55C-3A2F-4ED6-8FCB-F76892F32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2075"/>
            <a:ext cx="8763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504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03BE-A80C-4059-BC05-E67260F0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B2D7E-A509-4ADF-BE66-C5B8D3902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60C7C0-08E3-4E02-BFF2-543384F21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404937"/>
            <a:ext cx="88392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2386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CEE75-0928-49C6-9281-4DDF247F8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3F813-F781-4E1A-90EE-52C7D13A0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F15385-0720-418A-90D7-4DE6ADEB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1112"/>
            <a:ext cx="878205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0324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C9018-563A-4C94-A3DC-A14E76335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F7618-EA74-48E4-AA80-465AE4389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155A2A-D9D1-4B23-879F-4B1B0507C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19200"/>
            <a:ext cx="881062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435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ECCC0-3CAB-4AF2-A2B5-DAF8513AE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484F6-704E-49E4-B905-306A1BBAA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39E478-C95D-4D42-8BC4-2F77726BE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8961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7B03B-7DD0-44B6-933D-B113E4EBD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C588-43F3-4618-B01A-16D66685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9591F-B551-4C4F-B347-4F62AD2A5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6837"/>
            <a:ext cx="88011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7410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95BC1-8612-471A-927F-F4125965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2910D-48BE-449E-A2F9-C6E41ADAD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B5650F-CB29-42B5-B8BA-46A790622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890587"/>
            <a:ext cx="87344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299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87203-40F6-47A0-86F2-9EDB6C60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C43F7-7767-4887-8710-9965BF261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76044-31A3-4C1A-B247-4A0D11819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23975"/>
            <a:ext cx="87820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5845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D2FF-F6DC-421A-A1CA-6C55FC0D2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3D678-B13A-4258-AFCE-B0CFD391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D630EB-CC58-41AE-ACDD-320132C2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90587"/>
            <a:ext cx="86201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6139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C7BB8-DD77-4E4F-89B4-453385812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EA026-B0FC-48B5-BBD0-63720BBA3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0D5914-0940-46D0-9AC5-3DEFB608D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2075"/>
            <a:ext cx="87534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1931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20F3E-37FE-40E6-A15F-7447F88E7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EF356-9526-4A2A-B265-737D3F081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AA5E34-C47F-4D80-8B4E-33833E0B8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6362"/>
            <a:ext cx="87249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9761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AC4B-B721-4225-9594-B5954AE59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AA4A2-25D8-41A9-B82E-FA33E5DE8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48EBFB-B0E8-4C98-84E1-47190EF17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19225"/>
            <a:ext cx="87630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7406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480A4-689A-4520-A11A-8D3F6F366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33487-F754-4687-99FF-765BF9118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02077-1D23-479F-BC97-C72C6E150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00175"/>
            <a:ext cx="86201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249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F1C02-259A-45CC-8CFD-221A70502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2C738-4881-4414-BDE8-351A060AF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6BBC0C-FE3A-4336-A159-7795F78BF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9449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45046-A4D9-4F6B-B199-26A8C693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F892B-DED1-43F1-A78E-0E999A81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DF5104-055C-45F9-9291-1D9D63D7A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76362"/>
            <a:ext cx="88392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8274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1218-0BF1-4943-8651-71F38267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1817C-199D-40D5-92DD-CF876DB99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A34AC7-3C05-4882-85A8-865CFA3EF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3199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3280-669F-4B1E-A36B-F2556969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48606-1CFF-45F2-B572-25B478D36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113E2-35B4-4D99-A12D-0A3CC12BE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5887"/>
            <a:ext cx="86868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9321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D121-DC26-4C50-8551-0FE76563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FB72E-4BA0-4035-AC8F-6C5023E4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A0BE65-C9E6-4D9A-AFCD-F8D0578A0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8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06A15-6FEE-479C-BF22-CFE5103D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B3D88-51D0-4839-A720-F59235999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762640-E4D5-4B4E-8BFC-9ABED92CD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85887"/>
            <a:ext cx="86772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7163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95958-9850-49F2-9E5F-69F5B87C2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E5C64-7C14-47B9-A9D6-490514CEC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9339FA-884D-40CD-8BA9-22ECD065A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906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55500-2867-4127-97B5-7CD19535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78671-5591-4532-907E-86B66FD0C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AC26AE-13F4-405F-A055-85D4EA6D2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995362"/>
            <a:ext cx="859155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0545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41258-2069-4047-BD7C-0F11DC9B3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0FC2C-A42D-4704-9008-143F71C49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6E0AD-2270-482D-9DBF-F36C6084E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38275"/>
            <a:ext cx="86963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7538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D194-199F-44A1-9321-F2B71F81F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26657-8C61-45A0-B5CE-AF4FB49AE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1946CF-5156-4FDD-92DF-85965801D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392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0CE6-B0BC-4F5D-87F4-F31E9246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79B71-0254-45C1-AFEA-4B4F768AB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D78BAF-9C26-45D7-B97E-0927D1E2A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09687"/>
            <a:ext cx="87915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881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2285-19B8-42C0-8B07-0BFED850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F9DF3-72B0-40CB-BE8B-1DBEE6A3E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002AC-6075-49AA-B5E0-E6204CBAC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8275"/>
            <a:ext cx="8677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1422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A4784-A24D-4451-8B75-295BE390F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7F71F-FBFC-4A90-987E-A1B65C59C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88E46-EB08-49D0-A027-7BE3E9B8A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076325"/>
            <a:ext cx="862012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793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73FAF-B635-4005-B75A-0A200AADA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42924-25D8-4A5C-B7F1-A17E54CCF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5FFFC9-A2D2-4473-A727-83800930D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38275"/>
            <a:ext cx="87058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5474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B7224-817C-438A-9E9D-F0055CF2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1E063-0BFD-46CA-8A0C-5ADB2DD4A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820B9-69C0-4DB0-84CD-5C0BA0687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8750"/>
            <a:ext cx="86677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16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5AF96-AE28-4E04-9362-4A353275E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C4152-B8CD-41CA-B61E-3B189DCB5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5036B3-1717-441C-9BCF-B6F22DA89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33500"/>
            <a:ext cx="86487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62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E481A-9E18-418D-B6E0-61C2062A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22EBB-039A-498F-B5FA-9202D6614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3B9804-2689-40A3-98FC-5C4914D02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28675"/>
            <a:ext cx="86582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4059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8A2A0-12EE-4ACE-A736-224014586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6F110-567F-4F4E-90D4-30424E63E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7BF60-979E-4192-93D2-40124613E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8700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ADA8F-FBDF-427B-8813-EA7C5A7C3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B72E9-4670-4C40-A7D6-998DA504F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C43B18-8052-4F68-ABC9-AA0DE0EDE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062037"/>
            <a:ext cx="8715375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6633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1FBF-4F82-4216-8544-7D0939D31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64922-744C-4969-B8DF-FE2DF8841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A208B-8302-4E15-8348-32842F411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23987"/>
            <a:ext cx="87058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5289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64B3E-052D-4FB9-B541-1926E95C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A27E5-5B0D-478B-90C1-C09A2C828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CDC7F-57B6-489C-8042-9AAFC5D8F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0650"/>
            <a:ext cx="8763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0619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A5008-C26E-4EF6-8278-3F52FF97C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467CE-9110-485E-AEEA-7D8A7ED62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130FCB-4B4C-47F5-91EA-D611DF6CC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1568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E998B-1768-45CE-893D-69B6DF2D0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A450B-399B-4423-BF20-F9E1CE4CF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207EC5-8865-4065-A83D-C7D16EBDC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095375"/>
            <a:ext cx="865822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1471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800A-602F-47B6-BEAA-642416B3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68845-7C27-49CA-8828-B6EB8EA6B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3787BC-D4F7-4953-85DF-7C1F5107B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0939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A2AF6-C86A-4BFE-ACC0-CC5684FF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DC267-8444-4ADE-9424-DD45B67A5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FA78DB-2C00-4E62-B458-E4AB687F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14462"/>
            <a:ext cx="87820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8792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257E7-AB77-4ADF-9D7E-0B6FB32C6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D09B2-BE92-4968-AC8F-2F8C55C0E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1C0B6D-3DCA-430F-B34F-D3122FB5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19225"/>
            <a:ext cx="87820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77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713A7-87CA-4E65-A5D3-5969D0D8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169A7-92FA-4BC2-AFEE-556F3445C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931557-BC56-4E96-A535-3E214B27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52487"/>
            <a:ext cx="86582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24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BA0DB-34EF-4BB5-A3D7-881573CF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54A49-79B8-42A8-B71B-0C32C76B4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D534AD-1BAE-43D2-95CD-BC265F269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133475"/>
            <a:ext cx="86296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9276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9994-9F11-43A4-B427-518289FED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79055-2A6A-4A4D-A3AB-8C91C7A57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E0AD0A-929A-40D3-B14D-291888E55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1125"/>
            <a:ext cx="86868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947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9A05E-EAFA-4C6C-8712-D7D4BC8D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35555-B7F1-4DF8-8FF6-D0E264576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FB79E0-1BA9-4B9D-BC4D-0F67033BA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8323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91F54-BA41-46CC-A49D-441C9BB14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0447F-2641-4C0C-B856-891EF78BC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CF08A-3A7E-4A29-AB08-BC9513089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28750"/>
            <a:ext cx="86582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1552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040DE-074A-4A34-957F-F468AEB3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B8D2F-9F54-4239-A9A0-778F7A1BE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0DD31-3AFD-4B0E-8CAD-457A294EF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8761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EDDBF-A194-4177-AAC7-0DFEB4AE9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B55A0-5B28-4525-9E29-88BC663F3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162266-547C-43FF-9C6A-CA2A9271E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5589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BEA92-095C-4130-8FBB-6A76CA62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77BBF-7D5F-49BB-881D-E95ADD3AC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6F59B6-906E-4289-A218-7A9AF6299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023937"/>
            <a:ext cx="86201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4270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5D05C-51F4-4B1A-96EC-CA9F6D300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B5605-1161-4782-944A-0CAE0A927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15605D-B5BE-46D4-9E55-E579D3710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34532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AB20-A208-4D98-B844-722856519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3B692-4619-4E3E-9202-60E3132E0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99A54C-A193-4D26-8003-413B75231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5887"/>
            <a:ext cx="86868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3864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1C053-BEA0-45AE-927F-39F135E8B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362B2-F624-429E-83D7-4CA6C1939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677ED4-F5FE-4DAE-ACA7-5CE8E830C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0175"/>
            <a:ext cx="86582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2535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E63E0-1032-457A-877C-50344320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3D573-2EBA-4B51-9C83-A85692B6F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7F2696-D049-4F96-B98A-59821A9C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99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9DFF7-4658-4111-912B-875297D4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2691D-1F17-4E96-9DA4-5BBD3D74B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1CD51F-5C86-4486-A527-89B35679B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989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FD6A1-7D7A-422B-8330-EE3C2AD2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E994F-6260-4CCC-8543-155AB82E2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06431-83BC-4419-9F22-7129C5864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0650"/>
            <a:ext cx="86677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3889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23830-49EF-475C-A26A-42E27D76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7DE6F-8525-4BF7-9989-61CC11C55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10EE41-18BB-4E30-A733-17584B300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9700"/>
            <a:ext cx="87058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2829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C06DD-ECE9-49F5-BB94-96DAE799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F6A95-D3B9-4272-B067-F45E15E3C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081AB3-D6CE-4908-8816-1D0AD019D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1600"/>
            <a:ext cx="87249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33654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CA34-9F6D-43FE-B100-11A53549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D3B6B-C5F0-4B96-8920-0BBB77217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9DDFEF-4E11-45D3-B62B-1561FC863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66837"/>
            <a:ext cx="87344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3694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4F60B-1F1B-45C2-B110-C9F72E2D2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32E79-648C-437F-91A7-1C5B8B0C8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F7C843-D11B-4B5C-9404-8EE7F2BB7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76362"/>
            <a:ext cx="87534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6117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11669-71CA-477C-93D7-238A7AA6C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D78BF-97CD-409D-BB0C-AB0692285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5FDCD4-141A-4474-BB36-891EF1124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237" y="895350"/>
            <a:ext cx="3057525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8891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7EEB9-1463-45BC-81A1-42CC4546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6F595-EC1A-4AB3-98C7-E746F4FFD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9D8B02-CD62-47F9-87AF-3F12993FB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8189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F23CA-298D-40AB-B694-0DA32CA6A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08831-BCDA-4DB6-BC58-912302A10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AC9C8A-A3A0-49DB-A2E5-C90EEF6EA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66837"/>
            <a:ext cx="87249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4569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6A1B8-7C48-4A04-989A-C87ABD72D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EE743-804A-4603-94A3-9B68764C3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3A43B-ECFD-4B9F-8F7A-7E05434CF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862137"/>
            <a:ext cx="868680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66023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589E-5119-42E6-A603-1834E288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A6135-D426-4E4D-85DA-AACB0779C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B643B-31D9-47E5-A8B8-6CB6D5FDA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09700"/>
            <a:ext cx="88011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6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7664D-1447-4E8A-9B09-82B5661FF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EE1AD-4A85-4955-AA2B-DC4DFBB19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6F4F5C-194C-43A4-B72C-845B7CB8F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1400175"/>
            <a:ext cx="86010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6009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FF417-B533-419C-84A3-B5C2EB3A1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FB000-0135-4C28-9A89-F7B025245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E68BFD-127F-4326-9195-2AF407C8E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76312"/>
            <a:ext cx="864870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7607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43CC9-2BE4-4F7A-AC20-C0F40D0C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E5E8-5E2E-4CDA-A2A2-91BCE11C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163A65-A8BC-422D-B392-09C5A57D7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00175"/>
            <a:ext cx="88011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022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85BD8-4B68-4AD7-B069-27D14828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B7BF3-2008-4F18-9DAB-FBFC8AAEB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C7577C-A4D5-4B43-A75D-D613FF581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81125"/>
            <a:ext cx="86963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5375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20977-532D-4F7D-9499-17526D74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6639A-5354-405E-84DA-BCC88E69C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AD7FA1-ACFC-4577-80F7-83E46EE9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0175"/>
            <a:ext cx="87439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9050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EA454-6E04-42F8-9864-40697F1D1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3FB88-BEAE-4D1A-872E-82F79B322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2962E4-3985-42FD-AE6A-AA480D2EF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62075"/>
            <a:ext cx="86868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0153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9AEB-1B50-460B-8EEC-A5E132EA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C01C-67F8-4549-B6E6-EA6FF8ADA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4E7C58-E3F0-43C2-8DC2-1D0E00C2C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1125"/>
            <a:ext cx="87058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75179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FB2E-38B0-4EA1-B4D2-10B833193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98351-8504-4BAC-A6EE-8C6973B55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1B1036-64DD-4E1B-AB81-767EB4299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414462"/>
            <a:ext cx="88201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5105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D2143-65AD-4C6B-92A2-85036CB87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D9F7-21E3-48F8-B5A4-FAFD35B96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127F3C-9F0E-476B-B8E1-F4D2DAE7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38262"/>
            <a:ext cx="87534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7153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4BC45-DA4C-4131-82CD-17584059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478F6-A7D1-45E2-8759-A9BC0F957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3BE4C9-A19C-433B-80D7-A6CF384BF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66837"/>
            <a:ext cx="86963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8981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B045E-A830-43E2-A274-6CF541E83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D349D-840B-4F07-A802-969704460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3E0E45-EC4D-4943-B762-40622DAD6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81125"/>
            <a:ext cx="8839200" cy="4095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A500DB-1FF0-4DB0-9E1D-EC635DB9E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3248025"/>
            <a:ext cx="200025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00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E554-B648-46D7-9B46-4ADA92006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BBE18-5B47-454F-AB48-93B14612A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E69696-2B60-4AF9-9A4D-9059D8026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5887"/>
            <a:ext cx="87153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7396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2E43-5B61-400F-ACFC-9EF7F11E5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32625-BA4A-4549-87DF-CC2B5D47D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B5DA70-539E-4D27-B9E9-6E880805D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1600"/>
            <a:ext cx="8763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97976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13C3B-84DE-4B44-951D-926F330FA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7E1DD-2E61-4FC3-BC59-AE740BF6E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D15149-7EA5-440D-93D4-3215589BC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33512"/>
            <a:ext cx="86963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5401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97B53-6E58-44AC-A846-CD9C4FA7F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F99EF-E102-4CD7-8C47-F327FDE8A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D198BD-A043-45C2-85D6-EB9F24B58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52550"/>
            <a:ext cx="87439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0208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9212D-DF06-4EBD-A2B5-BAB92C5DD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59E79-9319-46BD-8CC7-DA5128BB4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5621AB-9C34-4CDA-99D9-273CBB92F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3006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B3237-FBD0-4319-A732-768E78A28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5AFD0-26E2-400F-AB07-CEAA177A8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6D4B6-B9D7-4E20-A662-0617A2B91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1309687"/>
            <a:ext cx="88868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56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5139A-D7AF-4896-8787-DE9D9E1F2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21CC6-DAF3-4815-9132-ACA7E6EE9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016667-31B3-4E67-AB7A-85D39EFCE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90650"/>
            <a:ext cx="88487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5117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13A27-2C86-4539-9634-0FF21044F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47AE0-8E32-4828-B755-54F33567F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070224-B6BE-45FC-82B6-2856E9532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293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DB9D-7C26-4575-B9EB-2468C0EE4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EE1CD-094C-48AB-9C7C-CD5A102AB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59197A-F18C-4734-9EAE-029DE03CE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78695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82B37-FC12-4CC1-80EF-6A8F2749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7C00A-AA7A-4CFA-AFB5-6418CF6F3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ABCC1-3AD6-4857-BADA-5C1829487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71600"/>
            <a:ext cx="8858250" cy="411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496BB5-D7E6-44A4-9B27-838706017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106" y="2947158"/>
            <a:ext cx="3209925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4717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F7B19-EC8A-490D-A331-EF876951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6D316-5861-49F0-B9C1-6E4B1B225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E37A7D-1786-444A-88EE-B01A01E6F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89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02041-13AD-43BB-A390-564587D73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908DC-DDD5-4B20-ACE5-7F44B66F6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227CFB-5735-4C35-BA6D-ECECC97C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76375"/>
            <a:ext cx="86772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66498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51B6-815B-4A61-92CD-B7FDF0BC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2D375-B07D-4687-9CBD-581E6519D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6BE354-04A5-4389-97D1-57BC64F4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48494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BE40E-8FA1-417E-A085-E8A0E7CF8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07538-3F4E-4C6D-88F7-D8515976A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ADAF34-1714-4AB5-945A-4A1144D46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1600"/>
            <a:ext cx="87439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02369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D903-C2AF-4043-BE2E-63312283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DF7E-3098-4F05-A3F1-C1A8B2E0C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930B0C-9407-4C43-9C12-D205949CD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6362"/>
            <a:ext cx="87630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43283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F8728-FD51-4112-B35B-0F0706284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DD4F4-DEC1-4AD3-87B3-82324C782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238CFA-292A-49CF-B510-918C4B728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76362"/>
            <a:ext cx="87534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44720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4DBA8-BFAF-4B27-8CC6-A8B786E4E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FF322-5B2F-4950-9732-30C5FF8A2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7DF601-964D-4217-8053-04FB33FF0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81125"/>
            <a:ext cx="86487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34821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45192-1F5A-4F72-A599-35D5FFBE0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1A54A-D937-499C-9E1D-E0A3C8289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84FAD4-7386-400B-8830-01DD49D3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71600"/>
            <a:ext cx="86582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73523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62C85-662F-4F64-8D94-D9E1B201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2CCBE-3035-412F-AE6E-68D534A6E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7B03AC-2370-4BCF-951B-83233F213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43025"/>
            <a:ext cx="87058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69263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7576-0A07-48D4-81EE-2FA47EC8B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08900-98AE-46B1-87AE-FAA741425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406BCD-687B-427D-98D4-BE2469C41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04818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20B72-8E8F-4CEE-8587-83D83EFB4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7607A-B1D3-4A6F-9059-D2ADDA261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BE77D-0DCE-44DC-A8CD-3473E996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28737"/>
            <a:ext cx="88011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16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D9C2B-688F-4096-ABC3-8A5A0F48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C02F9-B3D4-4965-AD66-7418A5FD0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295354-6210-44A0-889C-A0C0CE20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4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25D90-D1D7-4D8E-81B2-FDFE28B2E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19EA-45AF-4DAF-A1E9-51D4279D0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265BE-1E6D-4F26-9AB9-78A812D82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290637"/>
            <a:ext cx="87725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56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98DE8-5246-49B8-AE86-C69A1E9C5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ABE30-322F-474F-BDDA-EC5FA1F4F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54BBF-FE08-49B9-9E61-D4CDFCF56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9225"/>
            <a:ext cx="87344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69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B800-E9AB-44F2-8E61-731F42006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6716B-3D71-466A-A5C6-026020309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7810C-612A-414F-A938-936EC4577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6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FBEA-1FBA-4C49-9A7E-07380193C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9AE94-7CB6-487E-8599-020AF2D40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2E7E70-B184-4192-823C-34C2F8F23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0175"/>
            <a:ext cx="86963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88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BAD05-43F6-4E24-8FAB-A1037494D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FDAD2-9CBF-4F14-B17E-9EFA733CC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FB0B0-1472-4699-953D-79A5C2452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2075"/>
            <a:ext cx="87153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47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E4864-3607-47CA-A4B9-3BA07BCEC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F0A09-DE2A-402F-BF04-04813E03B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DC79BE-80B3-4F2A-A3C8-8224D2549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90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59445-1C6A-4D2D-AEB8-6E8DA07E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B3B94-F1EE-4FBD-9636-227EFBA4C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8FFDF6-11B5-4BCF-AA62-99B105DCE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80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3D94C-CE63-4732-8693-8B152330D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61332-9DE3-43E4-BC4A-843DA7B73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4CD238-1807-4A97-9D3B-CA725D2F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71600"/>
            <a:ext cx="87820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3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E5EDF-5C11-4299-AB90-24AA048A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D974B-AC4A-4FAB-89E3-84C261481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9168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A3A18-578F-47C0-AFD0-D1E5DB58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AEB66-77C7-4205-B8DC-E704A6167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B941CD-19FA-49DF-9550-5BEAFB65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46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D077-F4B0-410B-8253-017781BC3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B7378-0C2F-4B81-9A33-B86B58D0B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FD22EB-48B6-4F69-9888-C5AB9884D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5887"/>
            <a:ext cx="87534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538B0-2587-4F8A-95B7-23F999E52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E0058-9607-41B2-8E06-68A6F9D53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B40628-CC96-4DA7-A27A-74B2D780E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71600"/>
            <a:ext cx="86772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99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6A3DC-3A11-46B2-B6CE-2483A82A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B030C-6D3A-49A7-B5F0-22E6DF59C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58689D-3883-4565-9020-109955360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6362"/>
            <a:ext cx="8743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36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A6EAE-D4FD-46D6-8A7B-BD5098582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64B-CA28-49D0-8FC0-6BE7A3248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645C1A-9803-4DCE-8260-5CB250A62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81125"/>
            <a:ext cx="88011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39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5A442-58D4-4BD2-B0B4-D4C105FFD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0B19-F726-43C4-9780-4B6104E3F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EC5C6-8E35-449F-BFDF-D2CA3FA8A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5412"/>
            <a:ext cx="8772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24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99E5A-7421-483D-80F8-D0216E51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899E-E273-4E66-A67A-79C049FCD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53D76B-8F87-4AA9-88FE-6E45C86A1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90650"/>
            <a:ext cx="86391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90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B631A-6E4A-4AC4-8F0C-891DD88D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88A6B-EBDC-4B63-8422-BD26F8972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81C6C-B902-40DE-9CA6-3AB66A891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4462"/>
            <a:ext cx="8686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72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7E7CD-7CD4-42C3-A829-CE896307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EAE61-8573-4F15-BC60-4F99AC66F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210AD6-E59A-4E13-880E-70188A597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62075"/>
            <a:ext cx="88106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42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3218D-6688-45A8-A843-01445F87F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79AA0-0653-42C5-A244-94CACC015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C8618-C2B8-4CC0-A707-B184574C0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5887"/>
            <a:ext cx="87058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85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635BE-6FE7-4810-8A55-880F172BA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7DFCA-85C8-4596-8401-2D85D8B94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73F432-1D8C-41A8-B96C-CA28D37E6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38275"/>
            <a:ext cx="87725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4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E2E85-368F-41A2-A37B-182C4DD7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A126C-6289-4CA0-84A6-5D3CD8410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9C75BC-2088-4FE2-8EA6-F6DB7770F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23987"/>
            <a:ext cx="87915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95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9687B-B04A-44B8-9D78-FDC79A575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FDB20-BB5A-48ED-B3AA-2F60278D5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07F1DE-D8EC-4C20-8EF7-F493FFC98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1262062"/>
            <a:ext cx="90011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1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A49E8-9D13-4142-AD0B-77002E007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6745-4058-487E-B4B8-FC29AF932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94CAF6-5558-43F7-8BB6-B6B26BD6E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7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1721C-2129-4DB8-8B4F-17E0ADCC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1B687-CBBD-4644-B273-94E376DE3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6DE6D-BCA8-4752-81DA-465760457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71600"/>
            <a:ext cx="86772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436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DF6C2-0057-4723-BE2F-0F64AB55E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B5E15-0D32-4E9F-A96D-01384A98F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F5C92-B33B-4EAB-8D95-6FB3A2210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71600"/>
            <a:ext cx="87534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808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F7579-F043-43C6-A848-E993A394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481E7-A5E6-4B11-9B51-F3659850C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AEB3CE-A8F1-4332-A72C-E20ACA65F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4462"/>
            <a:ext cx="86772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5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478D2-3D36-4538-A808-F9604874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28C85-AC7D-4F84-B9A5-97C7AB7D9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DCCEE9-382F-4C21-947B-C7809ACA1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4462"/>
            <a:ext cx="8743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51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D4E9-1C7B-46D4-8973-FA74B5F86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73E00-451B-4BC6-89D3-FD13342C5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93CF65-8E62-414B-9025-EFC108F36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086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474F6-7050-42CF-B6AC-BC2FC70FB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6A37A-F812-4042-8EA5-389422729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C68013-4773-40CD-847B-CD6C78D0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66775"/>
            <a:ext cx="86868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17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2C7F4-D738-4758-A51B-FD585A31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58BD5-DC03-4D74-8738-F62E34F27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71C937-1FDB-4B0A-A72B-ED384922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3987"/>
            <a:ext cx="86868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45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F387-54AE-496B-8AF9-C410F6F3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F9653-082A-48DF-8593-242046867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5CC27-221A-4F8E-8C0F-B2C6B0839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7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0261-6E01-404B-BA8B-DCEC7189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F99F2-1474-4480-9241-EE8F10088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107F61-4A7A-43D4-930E-6392D4276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0175"/>
            <a:ext cx="8677275" cy="4057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B46253-8C02-4666-9258-7E7BA746C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060" y="3429000"/>
            <a:ext cx="1695198" cy="80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989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3FAE-9D99-46BE-9842-9F0EA146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EFBCC-1026-41DC-9192-34B0DCD03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57B453-E3D1-47AB-AE51-A9B21F038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3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85534-9E5B-481B-B9FC-4D2B72AC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E91E6-A612-4D4A-8380-2ACBC998A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F5130-912D-44DA-8771-0468DA2F6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85887"/>
            <a:ext cx="88296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238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076C7-EF84-4C4D-8DAE-62974DBF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CA2C9-ECFB-418A-9B14-4648971B0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6521A1-4725-497A-8B7B-5C3409C23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0175"/>
            <a:ext cx="876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979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2276F-ADD0-4B74-89CE-FBC29E1B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55C41-4B48-417F-98B6-C9466B829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CA83BD-0B61-459A-A615-513892BE5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43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4313-047A-482B-883B-CDA141750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E5362-C3FD-4405-B3D6-A4870C9CD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DE7909-4EF3-4C9B-A1C4-05F0A86F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66837"/>
            <a:ext cx="87915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006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5F1C-5B05-4067-962D-7CFE66983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BCE09-C74C-4AAE-B93E-37076C021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B1F273-DC2D-4E8E-97BB-0EEE778E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4937"/>
            <a:ext cx="86487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166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6261-8736-4F44-86D8-6C1D187B0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80AB1-845B-45A2-B8B6-2BFBC4454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AE3BF-A934-4429-BCD8-AFD1A4701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312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53A8D-55B7-4A71-B3E8-7050462BF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BC726-13B7-4AFF-8EC8-FE3238144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CDB1C5-F41D-4B3F-BB8C-2E25F7118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C43D7C-B4FC-4921-8E73-BE27F16A1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792" y="4317207"/>
            <a:ext cx="570547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73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AEA7-460A-4BA2-8B25-95F4BD8CA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0A933-D217-47E8-9C0D-720060EA7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3A9367-380D-46B1-80FA-79A4D94DE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5887"/>
            <a:ext cx="87058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345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A655F-C6E6-4E4F-8815-27C57174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81B0E-5647-4B7D-B6DC-BBBF9B62D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27270-D3B9-4A3A-8F29-C81EA0327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3987"/>
            <a:ext cx="86296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4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C429-E3CA-4647-964C-F102F4A48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CB207-DB88-428C-9CC1-9333D50E4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B39109-E206-4008-8584-1E3054FB1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482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23707-76D2-4EF4-91B3-67D3CFBB5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9E7AC-5440-4912-B064-1207FF08B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70331-AD87-41FC-98BE-9596812D1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09700"/>
            <a:ext cx="86391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70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F46BA-C1FE-4C08-8D7E-21ACD1D6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BD28F-B465-4F69-B5BE-32CA60E25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E9EFD7-8C01-4895-93C8-55C226998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066800"/>
            <a:ext cx="8734425" cy="472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0A3189-3FD5-4602-90B4-8B7285BA7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595" y="3358356"/>
            <a:ext cx="26955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7543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8A922-0187-43CC-B56A-C51241B7A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E7A98-6CD6-44EE-A2CC-1676B8594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FC3C09-AE47-42D0-ACF2-EF728F740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71600"/>
            <a:ext cx="86772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783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7019B-0055-46C0-B308-7DA7BE89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56D68-553D-4B48-AD77-4C96DD86E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886D63-DF78-492F-B71E-07B4442B2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57325"/>
            <a:ext cx="86582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787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C3BF-B04C-4224-98D6-816A336F4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CECC8-6B39-4668-A0A5-0BB6A5256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FBA298-C2A3-4F72-A2E9-D012915B4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4937"/>
            <a:ext cx="87534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598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D226-0129-422A-B27E-1167F4640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54698-2098-489D-BF3D-600B6F3D2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7BF2CE-A24C-4DFC-9A30-135C5E41F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85887"/>
            <a:ext cx="8677275" cy="4086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8FF3AB-03AD-48A0-98BE-A0650D300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61" y="5738191"/>
            <a:ext cx="585787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256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59E4C-9EAC-4739-99AD-4B06BA2F3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A4923-BE3C-4BBF-83D0-299D06341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EE4030-FC3C-4DA5-A45A-C85B3A008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0650"/>
            <a:ext cx="87725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915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F62CC-CE3B-4177-8D9F-FDF62C94B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7D865-7503-4FB2-8EF2-B95C77FB7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07CDBF-2550-4888-AD33-72F601885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144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8C7B3-58F0-4F53-A95D-14AEE3E31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B9306-6B1A-423B-A8B6-64F664DB9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B7F925-B031-4EF8-9886-93AFBFC0B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00175"/>
            <a:ext cx="87915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331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6E681-7C29-41DE-9220-5843E5BE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7A6D7-1705-4A5E-A131-DA47F838F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28FD17-C499-4130-AFD5-F20B0B413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343025"/>
            <a:ext cx="89154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461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5400B-B64C-4701-A8EA-21C5A38B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F8C30-D143-4CA9-A32C-86FBF213D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CD7BE4-CBF8-4D4F-81F8-D961B4D0B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60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F8A1-1F4A-43C9-B479-137308392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104C-0944-46FC-A4F8-F1C508FEA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09F12B-D80E-4678-A1CF-17A018C36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66775"/>
            <a:ext cx="865822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8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B0A5D-BA1B-430D-8193-4E16C8EAD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4C854-CF98-49F1-97E6-47015C1E1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6E257A-8742-4420-BF12-818CE9368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23987"/>
            <a:ext cx="86487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311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AF72A-9B5F-49A0-B5EA-69EF8F49C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6C6A5-0FE3-4BB4-9BA0-F10F67C5D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373BF9-8D4F-4485-AD8A-D1DF4F6B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9700"/>
            <a:ext cx="87725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867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D3297-C6D8-48EF-8EE2-F512FDCC2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3B579-965A-496F-8A3A-2E1E4ACF4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B5434-197E-4C5C-900B-9B2201FBD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23987"/>
            <a:ext cx="87534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819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21D56-D660-44C8-93F4-FF028030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03B63-EE3E-4BEA-A603-138D0B6EB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38C62E-5E77-4EDF-B93A-E5BC960DE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3987"/>
            <a:ext cx="871537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79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141D6-5CCB-4552-B741-F5EF23662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7897E-7505-4662-8981-875672495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5BD394-73EC-4518-B141-D118BC34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4989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61B58-0F74-44DF-A454-24C74471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9E38-AEA6-42C1-966F-D34DF11C2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BB7103-1099-4DED-886A-A629BFCE6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747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BF998-9FB5-4294-8425-8D682236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DE521-8496-44C4-954F-8D8F3C45B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63DB94-19C0-42C5-BA74-C4A6B5C73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8750"/>
            <a:ext cx="86963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676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30DA4-CA85-4235-AA82-68E6B1B53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69D8C-890F-476A-973F-D22BCE13A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90D095-BCDC-4AA3-904A-40BF699C2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76362"/>
            <a:ext cx="87153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288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91638-EF2C-4A6F-9B17-DFDA91D70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3BD9C-B7AA-47AE-B881-E2DCEE33C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C63C7-8E9B-48C3-950B-0AD6550A8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285875"/>
            <a:ext cx="87344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355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88EE3-3460-4C81-9717-887323352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20BBD-FAB1-492B-8E99-A4E219D9E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2439B5-3466-45F2-95BA-26FE72F7A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47800"/>
            <a:ext cx="87249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065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685D-3376-4413-8C2E-EC6F3E68E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6647-B4C8-4C11-9444-5C8BA201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604C03-1AB8-4DEE-93B9-0D4AE3696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57312"/>
            <a:ext cx="87344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83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6959-ADBC-43C2-8FDB-32417B084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6B18D-E684-4E88-983B-814F98A81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11902C-CA36-442D-A4E4-2051362DB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790575"/>
            <a:ext cx="8791575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153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FE17B-547C-4CBC-B617-94E835255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80165-59F9-4134-B122-1C0F09E75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B2731F-F178-4342-A167-A509DDF1E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85887"/>
            <a:ext cx="8772525" cy="4086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9BBF7A-EB11-4478-822D-DBAA1FC50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719512"/>
            <a:ext cx="42005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8732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4EC32-17CD-4D66-A666-75A5FF32E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01BCD-CD3F-4D44-9A10-11334613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A0A5A-FF0B-4AF8-82CA-D8BF2B9EE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66837"/>
            <a:ext cx="88677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920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092DA-A606-483E-B3C8-73170C99E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757A-958B-4F11-8E1F-4060409DA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2A7B62-1F6D-4FAB-950B-95443AC93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116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B0A6F-AC5D-48E7-840F-5F99E4BA7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1D809-1578-4A43-9FE7-FA1B8FBD1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EFA8E7-C248-4D50-8808-38FB065BD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0650"/>
            <a:ext cx="87820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838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6AB10-E344-4B2B-AADE-4F714E04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18F5-B1FF-4E53-BEA4-82593308B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503CC5-3214-4E75-A9B2-D42DAD04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969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4B8EE-922A-4B9C-A90E-8EDBBCD2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58F22-92D3-44A9-8B8A-D1CB95B97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DD0857-9A42-4964-BAAA-3646C09C2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1600"/>
            <a:ext cx="87439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638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DA70-B6DD-4CEE-8AB0-F96F0BBCD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0063C-CC8B-4BC1-B236-2347F907B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BAC8AD-0AA8-4356-9979-0BFA3C5B1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43025"/>
            <a:ext cx="87725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491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D849F-08D7-46BF-9047-CD7F59C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29BE9-2653-46A6-9A84-17B087544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A85D74-DD48-4F3A-B6AB-0CCCF79D3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6362"/>
            <a:ext cx="87630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143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5F6B3-D041-4DD9-BDE7-DE9EC4EB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BA831-23FC-4E72-AF15-762429655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C1FBF-9F23-4E6E-829B-50785DCA6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5887"/>
            <a:ext cx="86391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7698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E927-7496-4568-B5FF-52CBAAEC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19780-C2F4-45A4-B45F-E95906183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C08EDD-942C-4678-9C37-C767C8B38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23975"/>
            <a:ext cx="87439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68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E05-3363-4BE6-9A7B-A72077B3F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CD899-EB01-4819-894E-65411C240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023B47-F4CE-41DE-94E5-434D7B238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38262"/>
            <a:ext cx="88296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3244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00249-1D65-4CB2-AA45-472113237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D9A4F-1587-4424-9DF9-E96FD90AC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B46BB-2A73-4D1D-92DE-E1302E060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3987"/>
            <a:ext cx="8743950" cy="4010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826D18-A5D8-474E-AB69-EB9AAEAC5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109" y="5618590"/>
            <a:ext cx="5199821" cy="69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1093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09A17-62D7-40DF-86E9-EE5AE472A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1098F-50D3-439B-87F9-BFB387B6C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7F5CA5-8A2D-4119-881A-0F10739BB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1343025"/>
            <a:ext cx="86010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221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75AB4-AA0D-4BE8-BF3C-C0F965510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39487-F7E5-4319-9ED9-49E9C3D5A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E6854-AC2D-4F74-B7F1-745097242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33512"/>
            <a:ext cx="87630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6322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4496-4C41-4ACC-A6FC-126E810DC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5EAE9-F048-4398-88D5-8F271EA2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A5AAB-B57E-4BF4-AFE9-3C089A969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1600"/>
            <a:ext cx="87249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020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7009D-DB0C-43AD-8456-F2D86A336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16F0B-32C7-426C-A16B-AF9A35604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31AA27-1B00-467A-B188-15AD58E2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0175"/>
            <a:ext cx="86868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352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E894D-9F3F-4575-A365-885BAC910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836D9-A2DA-45DC-81B1-8EAD3B2DA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77852-B6EC-43BE-8210-88851B0A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9700"/>
            <a:ext cx="8677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261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24FB-3AF5-473A-9830-C58113CD1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8FA3D-A87F-4FA9-B788-04B3E4B84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4B66D-2208-482C-BEB7-CCCF4E4EA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38275"/>
            <a:ext cx="86868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210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F77D-EEF8-414B-B49E-A6207C52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1CB3A-A423-478C-9012-C28F91F76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34A2FC-7B52-4A22-A6F7-297E771A2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28750"/>
            <a:ext cx="8677275" cy="4000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EF8834-184C-4F76-A63B-216575474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335" y="4851538"/>
            <a:ext cx="277923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9102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BF822-8882-4095-9AF8-B044DDB6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D0FC8-4072-4AC7-90DA-296DE91C8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DC5F8A-43DD-4696-927F-B29D93DE1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43025"/>
            <a:ext cx="87058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6443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E57F0-8C1C-4340-861D-3C93D2C10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9A965-7CF1-4DFA-B199-5DEC24122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1027C-764E-4878-BFEA-84899A6E1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81125"/>
            <a:ext cx="87058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27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5481</TotalTime>
  <Words>0</Words>
  <Application>Microsoft Office PowerPoint</Application>
  <PresentationFormat>Widescreen</PresentationFormat>
  <Paragraphs>0</Paragraphs>
  <Slides>188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188</vt:i4>
      </vt:variant>
    </vt:vector>
  </HeadingPairs>
  <TitlesOfParts>
    <vt:vector size="19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2020-07-20T12:53:43Z</dcterms:created>
  <dcterms:modified xsi:type="dcterms:W3CDTF">2020-07-29T07:25:56Z</dcterms:modified>
</cp:coreProperties>
</file>