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6" r:id="rId22"/>
    <p:sldId id="287" r:id="rId23"/>
    <p:sldId id="289" r:id="rId24"/>
    <p:sldId id="290" r:id="rId25"/>
    <p:sldId id="291" r:id="rId26"/>
    <p:sldId id="292" r:id="rId27"/>
    <p:sldId id="293" r:id="rId28"/>
    <p:sldId id="294" r:id="rId2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8C186-664C-4568-A5A9-3B9311289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43811A-6CF3-4E26-87FA-0221332A0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CBBA0-5424-455B-8A6A-6535729C8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72376-7F76-499E-A629-D124F78A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5A046-8748-4D5D-8028-68F27D829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248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F9FF9-FA2D-47F6-B117-5C692352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4FD5C2-927E-4641-A983-676A8BCDB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616E5-CEC6-457B-B12F-4E9FCDF8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36AB4-B18C-4658-996E-9A4025CB4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27181-E9C5-4282-8C06-D49DC0420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307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4CE705-4B0E-4397-ABD6-A1BD9A68D7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A898A4-EDE2-4C6F-BA93-B0A91D928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1F25F-8CD1-4735-A927-BCC7CD77E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A507A-BC5D-478D-ADF6-C83E696D5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AC1977-B83B-4640-9973-E0A3395D2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7145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F1A4-D0E3-4D72-BE1F-8AF84FB5D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2AFF4-68DD-48DC-9B19-3380B8821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8B27F-B082-4582-B718-E653C9F1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8C49D-DC90-48E6-B7D9-96541806F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022CD-2CD1-4389-88F5-1FFE6769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0259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F1D08-5F23-4109-971A-04F005E38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B5A6E-DBEC-45E8-B452-31B4D13C2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1CD1D-6891-413E-AC87-26B493461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E2B64-82F7-461A-9718-30BC69963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33BE9-5B4E-479E-9FE7-38980409D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594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F7E96-5906-473E-9262-13A06EBC6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BEDEE-62E6-452B-9117-15435C950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9E2757-A43D-4170-AE7B-96430E547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AF665-7F1F-4C6E-B04F-036958FAD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3B4812-263F-4002-A075-2638A9D44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3DB4D2-17FD-429D-BEBF-9369F82E2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6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CA89D-F33A-447B-A786-11CB362BE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B2E87-3778-4CB9-85B0-7D5DD7FB1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828B57-0F2D-45F2-9952-E26D151509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B3654A-E1EA-4724-8970-C8A519917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A2C2B5-BA06-4743-A70C-E2844921E0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423DD2-5844-4E36-B5F0-F69BE88A5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438D7-682B-4CC2-AE3F-4F7CC7A34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4F1C4-59A3-417C-8DF5-A84E9F19F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4051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3B51B-9D0D-49A0-8DA5-A16B75A31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384176-5D68-4E8F-B59C-2EFD0E260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B59443-E42A-42C0-B0DA-C8DC6B80E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34DCFF-5FA9-4AB8-98CA-A6462A9B8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768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F6CFE2-2065-49A9-8970-580BECE36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2CFDA2-969D-49A9-953E-A2C3A1CE2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50E57-E84B-4438-BCF1-5C00F2C01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916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2DDC8-4C20-4D8F-A0FC-CE7BAD378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59D28-CFC9-4F7D-9564-D48902E8E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5FD39E-657F-406D-8CD2-573DCEB1E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D6444-6465-4783-AA19-26A98231D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E5B26-CBEE-4547-A6AE-765F14D10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F701B5-5871-4127-957B-C62D703E5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354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75F26-3CA3-4F5C-8C04-509601074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4BB8A8-531C-4B25-A562-3989B2121B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6D535A-70CA-4A61-B0DD-88422AB14A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5B9EF8-D7AF-4CE5-AEFD-033A006FF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453EEE-107F-41A0-80FE-74116C79F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09F728-754B-4079-8206-EED889E48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6140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3E9097-A9EA-4C4D-B6A3-67DC2299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FF252-046C-48B6-8921-5F5B37E33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A80A9-FF33-4FDF-9039-F31C0FAB4D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14469-80B9-4EAE-9BFD-89FB296C51AD}" type="datetimeFigureOut">
              <a:rPr lang="es-ES" smtClean="0"/>
              <a:t>01/07/2020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F4E1D-F2CE-4169-AC74-EACF03CAEA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9579D-7249-474F-9FB5-1FACDDC7C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8AC756-3510-4817-8796-BF74601C5D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43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23FC1-22C3-496C-8012-56DA2C7B9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A1A27-593B-4C1A-9C28-1B7B3A40A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3433F3-5D6C-4BAD-992D-64EAD38B4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38200"/>
            <a:ext cx="863917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49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9C0EF-E46F-4389-9085-09B7AC4FE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831D5-44E1-4CD2-A608-FA3E2758F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E4B236-8379-446D-BC42-BC569A7C1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19225"/>
            <a:ext cx="8715375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3199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F5756-39EB-4BE2-888D-B6C871E0B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F141BB-31FA-417B-A8E3-BB0E98C4F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4C57F5-BE76-4304-94D8-5AE8E0D65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23987"/>
            <a:ext cx="8696325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97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A9651-D6E0-4ECC-B3D9-ABEC231A5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CD1BB-CBA7-49BC-BA47-A45B9CF3C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33D960-06BC-4A3F-AFC7-3404DF98D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85887"/>
            <a:ext cx="87344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310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F5034-EDFA-4C86-8C82-2F98990CF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81A8F-436C-4044-8378-5FB387A97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52E894-8345-4E8F-9D4D-8ACE0194D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19212"/>
            <a:ext cx="87915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11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E39A29-B0CD-44A1-BA9B-6F1313396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4EC5D-0A96-4B5A-801B-42D8A5782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F613B6-E85E-4277-A722-30CA8A6D8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04925"/>
            <a:ext cx="8772525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23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884C5-F277-414F-8D1B-B44F055E6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23DFE1-39A7-4B12-A55A-7EDCD8221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6DB4E5-FB3B-45A0-93F5-82D28149C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814387"/>
            <a:ext cx="8667750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88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41344-027F-40DD-886F-D371670FC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E3CF3-444C-4047-9BAB-2735795902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028D4E-BC59-400D-96E2-43C879594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776287"/>
            <a:ext cx="86106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48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DACC2-1393-4980-AB1F-8DE0D9CEE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5DF4B-D9CA-4E12-A697-A26640DAA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A17207-EFBE-4630-AAF4-9EF6653B4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847725"/>
            <a:ext cx="86391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17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AF5B9-2E21-4C81-9DD4-AD5309ED4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5AAF1-8D6A-43B6-A81E-388CEBC94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B8328B-58F5-4623-9689-F27C3E7E9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914400"/>
            <a:ext cx="873442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17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24D17-6E01-4520-8604-B77FDF2BB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A466D-E732-48A2-912C-2740DD4D1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1BAADF-2281-4343-9008-E837B16A2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414462"/>
            <a:ext cx="87344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764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0D64F-9D3B-46D4-A757-5504DCD93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256E9-6980-44B4-B19E-A50660FAD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E645D9-F40D-4C8A-BE92-F693814B0D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19225"/>
            <a:ext cx="870585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520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91F9B-478B-4942-B836-00FD45838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B2697-4DF6-4DDA-A6B5-F17110CF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36C881-7A7C-4F58-B975-05641C308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9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2AEE7-670A-403B-B679-505A79F36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3C02A-02F9-47D4-B470-B1A56F974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838DB-3EA6-4CB3-83D8-89E916BDE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338262"/>
            <a:ext cx="8658225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682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B1544-0CA0-449E-834B-27049B35F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737EE-2367-4F3A-A88A-F3C292F847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44F32C-4FC0-4687-B7F5-7D92F4361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43037"/>
            <a:ext cx="869632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1747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4E73A-97E5-40E2-9E04-C2DDECD71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4F47BA-FD89-49BB-A70A-2ABF318CD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B11972-E16B-476F-8988-8FFCCC029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400175"/>
            <a:ext cx="86868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12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6469A-D4C0-4C51-83E7-573A673CF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B5657-90D2-402D-9472-45FC4280D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E1A7B4-FE97-4172-80E3-77CAC495CA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28750"/>
            <a:ext cx="86487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828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DC2B5-9159-45BB-A698-58F0F0F2A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E87DC-7BD9-4D8A-B705-F04CE7CA5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C77127-E9C9-4B13-B535-02DDBBC0A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66825"/>
            <a:ext cx="878205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3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9C3B6-39BE-471A-A9E3-54514B411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059A5-2AFE-4DC6-A6D2-D590BEC9DE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4BEB72-1C23-4EE0-BC79-83D97AFFB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95412"/>
            <a:ext cx="87630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16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DB4F7-9982-4E1E-8E7D-192A2BAC1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5C140-2DEC-4687-97DB-A4C26DAF5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ED634E-096E-4FAB-B2AD-D50A941DA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23975"/>
            <a:ext cx="87630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78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32169-61E8-453E-AB61-1DCFC3D61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20E53-AB0D-4E5D-96EA-2060E066A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6BA96B-07D2-4EC9-8138-BD2386C67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365125"/>
            <a:ext cx="8686800" cy="4019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6FA087-6714-4F2D-8227-5E9291D0B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737" y="4675981"/>
            <a:ext cx="86010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15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5D618-A2EA-4023-888A-F3E527084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CA3D82-7DD8-4DD3-8946-E1B009B53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C97FA5-38E6-4BC0-9089-AD5EEBBC5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395412"/>
            <a:ext cx="86963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991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A3587-0CF0-49C9-9E52-92019CF52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1D862-B851-4DD1-8330-2A39FA296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71E236-C706-46DC-B96C-320AC987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81125"/>
            <a:ext cx="876300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8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4A2B7-EB4B-414A-B269-B90F7FB0C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9DCCB-1488-4A97-879F-751ADF02A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CD9FD7-A11A-421F-847F-207686A7D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400175"/>
            <a:ext cx="87249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80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0D69-9A5D-4A64-B213-4ACB8D8A6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5F255-604D-4494-9430-E8CA7928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4A5912-5A34-4EC0-87ED-4B40B0F96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37" y="842962"/>
            <a:ext cx="8620125" cy="51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25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2FC60-9A6D-4B5D-89DE-4736E875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60599-F501-4A41-AD81-337B4E4AF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E44B2D-3336-4112-9A3C-D76F55128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33500"/>
            <a:ext cx="86868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04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16C49-6317-488B-8299-D2FFAFDB2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74247-C013-4C3D-9C01-CC1DE4906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FFA41C-5E0D-4329-8C64-708535449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09687"/>
            <a:ext cx="866775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68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6299C-8B31-4BCD-BCD2-081C5BF32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23209-D7B5-4FA5-9450-2308C1C5E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FA742D-A707-4F75-A5FC-C9D23E4B2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976312"/>
            <a:ext cx="8686800" cy="490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10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0</Words>
  <Application>Microsoft Office PowerPoint</Application>
  <PresentationFormat>Widescreen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2020-06-30T09:47:23Z</dcterms:created>
  <dcterms:modified xsi:type="dcterms:W3CDTF">2020-07-01T11:00:06Z</dcterms:modified>
</cp:coreProperties>
</file>