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7" r:id="rId49"/>
    <p:sldId id="308" r:id="rId50"/>
    <p:sldId id="309" r:id="rId51"/>
    <p:sldId id="310" r:id="rId52"/>
    <p:sldId id="311" r:id="rId53"/>
    <p:sldId id="314" r:id="rId54"/>
    <p:sldId id="315" r:id="rId55"/>
    <p:sldId id="316" r:id="rId56"/>
    <p:sldId id="317" r:id="rId5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AF06E-673D-4950-96E5-D1DB8953A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C8430C-0E53-4A57-86F8-83944D722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2C802-9185-4D8C-B983-0238F9F8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0E99F-2697-440F-B630-17495FFBC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67495-6A2E-4036-97AA-B7A9FA888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379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F7E7E-3F60-4B12-9F88-06E877E6B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A7D6FB-6F2A-4F38-82E2-CA2F6FF3E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C059C-E53E-4039-8789-B2669695C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6DA61-C5E9-4E6D-A668-5DFCC6A08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7FA26-63CF-4338-9040-D7C37EDB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8565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78A72D-7D20-442B-883E-6148AE3906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A2E289-834A-41CE-B6CD-5622117EE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9CC93-C292-499B-80DD-0C4583F1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D1067-E279-4975-B675-A03D3C178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99B63-1C96-4349-B0C1-FB22F115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164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1BB82-33FD-4501-9BE2-C7DBC5EBA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C3D91-31F8-496C-9855-06C52BDED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53717-FC2F-4CCD-95A0-45D3A092B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87617-8617-4450-99D9-8D0D9D2BA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8689C-1F22-4151-873C-9C5F089BC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4638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8C10A-462C-4424-9BF2-2BE7157A9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515F4-35FC-4C58-8610-E7D94141A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319E4-B7EF-4CD1-911C-474E2BF4D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5C347-69E9-4994-B8EF-F1CCF7E10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CC6A1-6E9E-4B46-9F85-A754811E8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6981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0209C-967F-497E-A247-22CECA9CC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42ACF-D3C2-4B4B-BB4F-591DC2732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345ED5-C9E9-4FB1-A383-7F508370B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2FB051-805F-4EBB-B484-C358D9F69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54E8F-95E9-4C65-B085-BB79F3916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CCC96B-DCDF-4145-92DC-13B68A42B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3198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4E03F-F6D7-41D2-8F5F-BAED635D3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ABCB68-DA7B-4AF9-9E1B-07E412F73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C52B7F-4605-4453-B0CB-CD391E63E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00527C-9EC2-4FA4-BC13-CB36B9AFB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741441-8DB7-43F2-99B6-BEA35787F2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8DB023-3EF4-49E1-98ED-DF76A4A08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23ED61-E614-4C88-89C8-5D90CF2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24C4F6-5F22-442D-881C-3B69A37D8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140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06444-CDF3-463F-AE37-624E5FBF7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E11F89-A904-43E2-B200-6257D10B5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735EC4-7AE5-4D5B-8ADE-EF50B1DD3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61899-8D16-47BF-BC9A-AA4ED097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939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2FF655-C590-42F3-8626-870C1F894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2C55AF-EC22-4A2E-B0AA-0AC79A2A6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ED3E4-95CB-41B8-BB72-4E4D8886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6772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FDF3C-C822-4DA6-86C9-BA9BB2D16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0DB08-2D3A-4C60-AF78-220358B4A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C4063-6A30-4B47-A9FB-5C390DA11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8B5839-326C-4272-9210-07FF1AEB0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21AE3-9186-4C68-ADCB-479314666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3E682-6785-46C5-9638-EF9F51471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5503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29830-B043-4EF9-B20F-3B21CFB8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14304E-2208-4991-BAD9-33831C2CB6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54DB8B-3983-4FB2-B7C4-DFD73CB992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E8B1A-4328-42D3-A669-E0B2CE63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4FF8FB-EB2E-4EFC-9AEB-35CF12354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25D603-A88F-4733-A38E-040D805A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5358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6FF69B-8298-48B5-B4A7-899D4C83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E73B5E-0A4E-48BF-A30B-F7B2A67E9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30217-1544-4C9D-B0C6-4BD1C4C973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B3068-CD63-477E-9D88-65F67B4D6FAF}" type="datetimeFigureOut">
              <a:rPr lang="es-ES" smtClean="0"/>
              <a:t>10/07/2020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2F325-5118-4388-8A75-7576BF591A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9051F-863F-43A3-9DB5-997093197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1CBE1-18CC-4CA2-940D-9E740EE5329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1088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B011-B9E2-4CAC-B189-1D7DFF6BF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FE8E8-6FEA-4D69-8292-D475DA642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AED0C2-56C1-428B-A9A3-F26639554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981075"/>
            <a:ext cx="862012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69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7364B-94D0-4700-B115-14EE673CD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136EA-558F-4076-A521-FC2C9D4BB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53CF34-D617-4F08-A32C-B3A7CF0D9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33512"/>
            <a:ext cx="87439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40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E608-C59A-4933-80CB-33C7BEDA5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3B46C-0BF0-4F17-841F-F24B254D8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E76482-C2D4-4E54-9FB4-F357719FA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2357437"/>
            <a:ext cx="8620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00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C308-94F7-40EC-B39F-24ED3EB6E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3F5A3-68F2-40C9-AE9C-D674990F8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DA7D16-9FC2-48EF-8211-E5F2F5C1D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23987"/>
            <a:ext cx="87439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9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CB7B7-42BA-4CDE-BD80-9AAA8D72F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56733-330A-4A55-B0EB-C7D3067E5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CD6581-0798-4F01-9F47-53136E987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14462"/>
            <a:ext cx="87630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9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DF16-8F71-41D4-8568-5127D7C7B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77678-073A-456B-B36E-699282BEC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6B5F73-3680-4310-BE53-DFA50B294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957262"/>
            <a:ext cx="867727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30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1F3D2-9025-4E95-9147-C8E4B5EBB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6C171-A921-4B42-97B7-E118E64D6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394EA4-C512-4780-8BC3-443AE039E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23987"/>
            <a:ext cx="86487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48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A1F50-D37A-4C5E-9353-D91143215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97AE2-8283-4154-A591-C6E0C788E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5AF386-3380-4442-84DB-88FEFB4AE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157287"/>
            <a:ext cx="867727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32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28B79-6C52-43C3-81FE-0CD992DF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89969-80BF-4BCB-B9AD-91D4183D7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08F340-21FE-4D1A-A14C-08C024AC4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69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E46F9-5DFE-4A01-8269-AE9847849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B8D96-CBA8-4540-9603-86E326BD3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2A68ED-96E0-4E0B-A91A-295D2CF8F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57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16C48-1177-4CD1-A27D-D9426CD1C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1F8DA-F78E-4830-A036-AF6417D04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8B6BFE-BAFA-40CA-9ECD-676A9EC8C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14462"/>
            <a:ext cx="86677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71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C8672-242C-4A8A-B143-08E84FDD3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AB38D-1926-446C-A3BC-75A8EB3B7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60357D-ACF0-40EE-BE91-0F32F466A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887" y="1190625"/>
            <a:ext cx="7134225" cy="4476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749080-A51F-47D4-8A4F-BD38D3FCB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129" y="1687513"/>
            <a:ext cx="298132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6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94912-A503-4832-8902-9709F25F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BE20A-1F49-4488-8C38-17AD15217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4D0886-E6D7-4A21-BC48-7C797F17E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43037"/>
            <a:ext cx="864870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63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82DB8-BC84-46B6-9206-32C77C1CA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7325A-8EAD-4AD8-8AD5-CA32A6C8D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4AFE96-5FA8-4CF7-A042-71D632B0F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62025"/>
            <a:ext cx="866775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46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4967F-F7C2-44DF-A8F9-11637E365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D9CDB-9A14-478B-91BF-0ACC927F8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EBFAB1-ACD0-4BAF-9B8A-E21A04FC9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33512"/>
            <a:ext cx="86582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1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85576-3936-4CB5-8D10-1200AA4D2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24B89-6B4E-4ED9-8425-FBB46933D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A6F4B1-168C-48BC-ADC8-6F325CE5B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152525"/>
            <a:ext cx="868680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49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9E7C9-2125-41F8-9F06-953F919A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5E25A-C307-4AD2-883D-78218A72C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F02549-730E-4C7F-A04E-21416D2C7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4937"/>
            <a:ext cx="86868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39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1DF78-EE28-45B2-B102-83A28EC3A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2F6CD-1A49-41BD-894B-C8514CBAD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A195D0-6E06-4A60-94A3-F22070DF6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66837"/>
            <a:ext cx="86868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681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087CE-9F24-43B8-B9DF-98E915C34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47F8D-FE39-485B-B040-0E96E8572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0A89DB-EF13-4916-B577-0EAE1E303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14462"/>
            <a:ext cx="86677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34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88268-A526-4EC9-93DC-D744C1D68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D26A0-FC12-44A8-8B3B-18B14417C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56CB0-9FE9-44CF-882D-1ECE07252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23975"/>
            <a:ext cx="86772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96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AEB61-E32C-418B-85E4-A8AD8109D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93612-BB97-4B7E-A8A3-C89664080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419989-852D-4F59-B80C-BF52C69AF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5412"/>
            <a:ext cx="87344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383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79393-D7AA-44E9-ACEF-0BE55A73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00DD9-D849-48B5-9688-6B8FE0860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839EDA-5366-420D-A6DF-EFFAA037A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28737"/>
            <a:ext cx="87630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59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A338B-BD41-4CE1-8A79-E96815B2E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CE710-4C22-441A-9E1C-D71B21E31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19C2AD-15F8-439C-BF3C-9AF4D1E6B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343025"/>
            <a:ext cx="88773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86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AAEE7-5649-46E4-B146-FE1645D49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5E485-0A35-4BA2-951F-4033BC7A8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63B406-C4C9-4BDB-92E7-0C1F63229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976312"/>
            <a:ext cx="859155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251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B1326-0544-4926-9B54-CD727331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CA1B2-A05A-44F0-82C3-2E0A76368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42DE27-C88B-45E4-85A8-B5F3F06F4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195387"/>
            <a:ext cx="8648700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285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AF4A2-B583-4A65-8BF0-48916D4FF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8D797-84F0-4205-8AAD-A7D76728C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C6BAEB-61E3-4AA2-A75D-949A28868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81075"/>
            <a:ext cx="86296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432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C3F86-1497-4C7C-83A6-7AABECDF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5A804-EE07-4038-BB1B-C422DEA41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A622A4-1B5E-42BE-9420-AD173C8A7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23987"/>
            <a:ext cx="86582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969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FB0B0-4134-42C6-A775-F2AA63B0F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20CF7-6898-4CE1-94A2-4CF2CB66A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FA4F3C-2F80-4A6D-9301-802A63A5E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28750"/>
            <a:ext cx="87153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659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2C270-D7F2-4CE3-A881-F33F87294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B904-5354-4810-9E36-F7E2BC3AD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EBBA89-77E1-4268-88D5-1605A6B84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3987"/>
            <a:ext cx="86868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276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8F498-089C-49EE-8E6B-29691B857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97C02-2FDC-4E69-86C7-31A9558BB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BA0985-ECD8-461E-B3F7-CBFBAD918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14462"/>
            <a:ext cx="86296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0253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71DF5-E1B9-444E-87B5-6B191DF7E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44FD5-C8DF-4157-AAF8-111B02E55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62B68D-D2ED-435D-8E95-EDF4A93F6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5412"/>
            <a:ext cx="87344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099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BBB84-932A-47B9-9CCF-21417BBC8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258D0-967E-491C-94CD-D996DF8A1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A6D5F7-2A4B-4FB5-9901-CF5C7D55B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071562"/>
            <a:ext cx="8686800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08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3C38E-061E-4235-9223-CEBD51CD9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B8C97-2FD9-47D1-8E1D-EBE263E46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0AD38F-1DA7-46B9-8891-527AF7231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38275"/>
            <a:ext cx="87153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52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7E9A8-0240-4858-8977-9617577C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200C0-4968-4817-9FFA-99FFFB941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8BA590-1417-45ED-88D6-355631A26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162050"/>
            <a:ext cx="87249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758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12F21-6AAA-43FB-9E08-940AA8C0F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F0DA7-A1FD-40B2-AE26-00A5CAB18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884019-2220-424C-958C-630499F3E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166812"/>
            <a:ext cx="864870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98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A3D58-0177-460E-B71B-9D1DD6BD9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53D22-1DB2-49BA-A917-42BCE5EC6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05836F-1738-45A0-ADFA-11813F916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09700"/>
            <a:ext cx="86391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144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0C2EE-B0D9-47B7-8F62-F15697F53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15402-2749-4E7F-A230-B4CB66BD3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CF32F7-F317-471C-8B88-5713F760C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245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8B88B-9A40-40C3-8FAB-61EB82C5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25B14-0B19-4A7C-9CBD-0E0861228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C026FB-5A1F-42B8-8FAE-40ABD6559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1438275"/>
            <a:ext cx="85915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431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F726C-F3AF-41CC-8FFE-21C30DCAA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AB2F5-4E4D-481F-85E6-B8B637430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16D0F4-86D6-46D1-9968-D65A67126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0175"/>
            <a:ext cx="87153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161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F43E7-8851-4DE9-BF33-CDCBF51D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CB703-B5DC-499F-BB9B-2FD15E82D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AB344C-EC8D-47BF-95C6-9412CC9FF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19225"/>
            <a:ext cx="86391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679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A8D2B-AE6B-457B-9229-6C3914492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9D721-313A-4622-8581-EFF4DE39C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D5F81E-199A-4F8F-9138-1A851F805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19225"/>
            <a:ext cx="86677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4003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5D2F8-BCC7-44D5-BAB8-B9407B6BA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DE1E2-599A-4042-8E11-242C51B31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B04ED2-8439-479C-8B12-CE02821E9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95412"/>
            <a:ext cx="86296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1425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829A6-37A7-451A-80D6-13535037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C7B76-93A2-4FE1-AB4F-2F4558814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74FD60-34E3-456C-89A0-2C1222B9B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185862"/>
            <a:ext cx="86487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618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DB250-9906-409D-9199-1838D3C38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C3606-3C63-454B-AB9F-0F7F650FE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BA7D29-79AC-4D38-8C78-853D5D2C3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28750"/>
            <a:ext cx="86582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3C9CB-F6C4-4C5D-8431-FF2786340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F49AB-0305-4360-B055-D40D4D92B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AC4FC5-FC98-425F-978C-0493A040C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14462"/>
            <a:ext cx="87725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464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8CF1D-DB55-4513-8FF3-9A4812930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10ECC-2C9A-4DA5-B9C7-C63BC67DF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774957-F750-4B3D-8416-5C65D6DEA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85887"/>
            <a:ext cx="87058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750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7545C-06E1-4A75-A36F-C6604D959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AFF62-67D0-44D0-88DA-6700EC043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B1D331-3582-4990-ADCE-77198D28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190625"/>
            <a:ext cx="8658225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4224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50080-3275-4530-A11E-ABA052874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07870-8591-4BE8-8478-78A5A7BDC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39532A-1630-4672-BD1D-E053919DF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981075"/>
            <a:ext cx="863917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340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02E39-F4B3-4A2B-8A29-17E5F4237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57DB1-FFC2-4063-855A-8E34D67F9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571C26-033A-4875-AB7B-348670F15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28750"/>
            <a:ext cx="86677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38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3A7FE-2365-48B9-B72F-B48AD2EDE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A7981-37B8-42A1-B4A2-35C34803F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175F2B-4545-443E-B4B5-95E168D51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14462"/>
            <a:ext cx="86391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7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32852-588B-4C44-9264-5578EAF5F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9078D-C18A-4E6E-9E5A-18795288E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AB842-FB46-414C-83FC-EB5E98241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47800"/>
            <a:ext cx="86868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613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5F7F1-3E53-4753-AC6C-A39852509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7E0F1-F1CF-44D2-B65E-1AC0F4381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73AF19-4A49-4FFF-9F69-72EBA9104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890587"/>
            <a:ext cx="859155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8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90B6-9F03-4756-A94B-DC6D9ED56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3C471-D653-40D0-8951-E5E0F2C94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0DFF34-ADBA-45CD-8925-2B47857B0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952500"/>
            <a:ext cx="86010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4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11F34-6E11-43A3-B109-A6276686D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BE0D9-4700-4201-9693-E0953A59C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0AD8FA-7292-4A43-B5FB-DED4616A5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985837"/>
            <a:ext cx="858202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85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BBFF0-43BB-4E33-A4E2-B64A4D1C2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001C5-99E7-4277-84EA-F722CF473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2DFA2E-FB55-45AB-8A4D-8D2234145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4937"/>
            <a:ext cx="87153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49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47CB4-AB69-4692-865B-ECCAE8D8D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5CE3F-44BB-4B69-A66F-F137EBBA9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8AB2E9-C848-48B8-B43C-FD73AD887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985837"/>
            <a:ext cx="865822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16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0</Words>
  <Application>Microsoft Office PowerPoint</Application>
  <PresentationFormat>Widescreen</PresentationFormat>
  <Paragraphs>0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</cp:revision>
  <dcterms:created xsi:type="dcterms:W3CDTF">2020-07-09T10:07:39Z</dcterms:created>
  <dcterms:modified xsi:type="dcterms:W3CDTF">2020-07-10T08:46:40Z</dcterms:modified>
</cp:coreProperties>
</file>