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60AE5-1D13-45A6-8162-894F5CE1A1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0DFB4-2A83-4908-AEB5-C9C2679E2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26123-0F32-4AEE-BB40-D6E9ADA7E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A78CB-35A6-47B8-909E-05102B25A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4CC32-4D83-46CE-8D68-12317ECA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261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C3D8A-05DB-4053-9893-8AC69E05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527481-8DFF-49A3-88DC-FA62049C5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9380E-8400-4EF9-9B2C-E298A9B91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C26CF-54A6-4B3A-8127-BE9BDDF49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88E4F-2B9F-496B-9C2E-117F44C4E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54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65C44A-F623-4E65-9323-ADCBBA1343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740F02-6D8E-4A2F-A85A-86424C58D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DC4BD-CBE9-4268-B855-44AA5360F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AE995-7ED1-4BFD-B884-181675FDA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3589-9D54-4E04-A4EA-9EAA10F9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39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546A5-735F-4FC3-BCAC-07CB77F88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72721-56A2-4B35-BD62-7C4EB7B0F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0BB14-7145-4921-85C8-0B3C8DD7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B758D-4E7F-425E-945D-88994A12A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D9E81-199A-4EC6-AF3B-C3374BDA9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492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2ED1F-83BC-40CD-9E88-4CAB6BF47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D1EF2-B084-451A-AD36-F45ABD627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57C27-AEC9-4E99-96AC-DAF9B9E78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052AB-62D5-4733-B416-44AE8B7B2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441FF-650C-4450-8DFC-123F98ED4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5644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A1A2-8D60-4A7D-BCFA-8174C94D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9524F-5FEE-46E9-A004-67691A583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5D34B-6C53-448E-981F-3394AAF3F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A59F5B-CAA7-42EA-BD2C-25CA12A29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3A4AD2-CCD3-4AE1-82E0-8E24DBD4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01F41-E93F-43C5-8432-3F55BF89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461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6C506-4DE6-4B96-A69B-359FB6CBD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0C6BE-C7C7-4D8B-9690-C2B80B02F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9A2B4-B194-4056-9BBD-EF2D617AE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1E1A6D-D47B-4C2A-A60A-02741C4D7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04845-8305-466A-B91C-C4387D5A0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CEE049-1124-42CF-A57B-964DF4F25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1E1D9F-B4A3-467B-8A2C-52F2438C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C294D2-8466-4C26-B28F-02D0ECC2E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2276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C05AF-31C2-4E60-82D5-34D0E2CBE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F54A8-8FB5-4FD6-9B9F-0E15566D6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C0BAB3-90A4-49E7-A71F-415FC84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D7BDDA-4555-4867-8C79-EDBEC15CB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5996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A263E3-E718-4E6B-952D-D2827E3EE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28383D-669D-4235-931A-DF4BAA64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9988A-D0BD-42E0-A3BE-3B383F64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471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93488-0F25-44C5-9198-1F82568E9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86A57-FEEC-4085-BE3D-7B5FF4105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EFF18E-93D2-4DD2-8537-243BF597A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48F0F-751C-4603-AD69-749143C2E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F793-9871-4D86-BD03-C1635D2C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D7218-F418-496D-B88A-5A2EBF833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25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5AB06-13DA-42F9-AC8D-AFBC16FF9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C055A-C62F-4605-9724-24FD93DD54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C89F3D-1747-4E1D-B8FB-86920A834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CA737-1069-4A1E-80D3-3117D854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D6932-966F-4A12-B5A1-103B11B0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7D11F-6AE5-4A6A-9AF4-DE7DC6BB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95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638336-0938-44DE-B9F7-C5CD823AC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0A06F-E014-49D4-B9D4-CA5EE54A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03D56-CC87-4ADB-88C0-2CFAD19E8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7643-63EC-43E0-AF27-1F0637D9FAF9}" type="datetimeFigureOut">
              <a:rPr lang="es-ES" smtClean="0"/>
              <a:t>30/06/2020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5ABA3-1E60-4003-B2E3-F271B8FF82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DB051-75CE-4B40-B356-AE4CF43FD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A1E6E-BCA0-490A-9D3A-44CB1A1D2BC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52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3435D-A549-48D6-A1CC-F0CB906F40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E0E450-49FF-4974-9605-3FE1390144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42D0B-A586-48D9-A0CA-40B83AD5F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62075"/>
            <a:ext cx="88011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19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361D-07A6-41AC-8AB9-604B65672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0F31C-7683-4E9E-9457-8B31D87C8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937419-00C2-4A6B-80BB-1305EEC30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33512"/>
            <a:ext cx="87153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90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94667-CC8A-45A4-9D14-70CF8B490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CE109-0607-4B3F-A57F-17D31D12F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BB3BF4-5075-4905-B9EA-1A849D0D8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90650"/>
            <a:ext cx="87820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61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0DA5E-23F4-4D90-B0D7-730D45688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4BAAC-D456-4210-8BD1-D58BFE557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9AABA4-EBD0-469A-8EC3-B02EC158D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85862"/>
            <a:ext cx="87249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9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A51F7-537D-4C22-AD2D-33EC8CB48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1D287-A672-47CF-9E5C-4AED6B929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32D5B2-0E60-482C-BB72-FC7FFF561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76362"/>
            <a:ext cx="88582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05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2167A-7B68-47EF-93B9-E0D676BAB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418D1-C0AF-4178-A702-50BA326CB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3E1CC8-C335-4185-8945-4027368C5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95412"/>
            <a:ext cx="88487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5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6666B-F56A-4828-96E0-59C97D1E4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ABB99-141B-4751-A9D8-B0B74C6E6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F634E4-732D-481A-A509-5905ABBA8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0" y="2157412"/>
            <a:ext cx="70485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62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00851-541A-467B-BB6A-6EA930CD5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C10CF-F9CD-48C0-9017-592395E41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4C676B-C0D8-4D01-BBCF-A14564008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38262"/>
            <a:ext cx="88011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25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3F55-4A6C-4459-A4AA-37CA887B1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D3658-F9D5-40CB-8B20-CF6523047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7442A7-977A-4910-8A73-D1A3AC8A5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19212"/>
            <a:ext cx="878205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1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D63E8-6CA5-4D5F-B359-841E551F3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98AD4-938E-4363-BBE5-148AD1806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5A623B-DCE2-48E9-A2DE-2857822C6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90650"/>
            <a:ext cx="88201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65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795F-7C56-4C68-97A6-B94BC552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3C3C0-E176-40D4-8593-C1EE721AE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AED34-B00F-434A-8EEC-54011034C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871537"/>
            <a:ext cx="86772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1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5E76C-1714-43E2-8240-C668858D4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E5162-E9BD-4753-A7D2-FD0066A27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33BEC5-7551-4D76-A26D-CA530C7AC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957262"/>
            <a:ext cx="869632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6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13CAB-0DB8-4F7F-9B70-C119F018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163A5-C04F-490D-AFCA-E81936517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73412D-44A0-4178-8B54-E17987C10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4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801E8-1BD2-47E3-9BDC-9B0791EE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61802-73CB-403A-B505-B9050DCCE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99D8E-F775-46A0-B83D-85FCE1A96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5887"/>
            <a:ext cx="87249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3DFC2-F57D-40D9-8E09-6E889CC29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AA7DB-32AF-4D38-B2E0-3F0E8567E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4A89F6-A90A-4064-98EC-57F51D987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29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C0EE7-92A2-44AE-A441-FD3F3AAE3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7ABA0-27C7-4C8E-AAE1-0E14BFE3A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279A5A-0C3C-4093-B90E-654B6F254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76362"/>
            <a:ext cx="88392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0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0214C-F5D4-4018-BC87-A840D204B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A8371-1855-489C-ABF1-7C43E12F6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60CF3F-3B71-47FF-9D6A-0FB0070B7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1376362"/>
            <a:ext cx="89630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66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CC9D-4976-4007-A074-EF337505C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03062-FB0D-4D49-99E8-D74D60C8B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AF1FB-30E4-4D0C-88E9-510944106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85887"/>
            <a:ext cx="86391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5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3FFC4-4796-4A92-9FB9-C01A518E2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3FF80-E268-4FDF-91BA-A4310C61F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B66CA8-C6F5-4149-ACE9-7CCC734CE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004887"/>
            <a:ext cx="868680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76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2020-06-29T12:49:09Z</dcterms:created>
  <dcterms:modified xsi:type="dcterms:W3CDTF">2020-06-30T09:20:06Z</dcterms:modified>
</cp:coreProperties>
</file>