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14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1" r:id="rId54"/>
    <p:sldId id="312" r:id="rId55"/>
    <p:sldId id="313" r:id="rId5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13EAF-9E07-44CF-AE6D-C9CCC6B588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49CAE9-F91F-49C1-8FAE-B70FD358BD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312A30-A408-45CB-8018-07F1F4B13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E9AE-F852-454F-97B4-1F6DE2C522E0}" type="datetimeFigureOut">
              <a:rPr lang="es-ES" smtClean="0"/>
              <a:t>29/06/2020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083BFD-F2D4-4A16-B7F7-11934EB2F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009ED-F5D9-44C7-BCE0-B759D812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70E2D-9931-4D53-A0CC-272D4563B4E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3079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3579D-AA79-4E06-AD32-2DF8AACB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2399A5-9245-43F4-B65E-3CE8DFFAF5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EBF3E9-E87A-43A9-A162-BC5193E67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E9AE-F852-454F-97B4-1F6DE2C522E0}" type="datetimeFigureOut">
              <a:rPr lang="es-ES" smtClean="0"/>
              <a:t>29/06/2020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BD9AD1-05F7-41F1-B7EB-ADB16E827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E28E00-812A-4C94-906C-516940513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70E2D-9931-4D53-A0CC-272D4563B4E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2604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867C91-3869-4BB7-9149-396FD7BE1D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97B97D-ED08-411E-9A18-D2546F609A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82D9E2-8A50-401A-9726-CA5F9C890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E9AE-F852-454F-97B4-1F6DE2C522E0}" type="datetimeFigureOut">
              <a:rPr lang="es-ES" smtClean="0"/>
              <a:t>29/06/2020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AD8C6-EAD7-4815-826B-83C7BF483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5D0253-D592-4B42-AE75-0DC6D526B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70E2D-9931-4D53-A0CC-272D4563B4E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4712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7FA1C-925F-4FFC-AAF3-60B022324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35D52-90D2-493E-B98B-F7D891B74D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A9E11-77AA-438F-AF31-EF0C57EA7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E9AE-F852-454F-97B4-1F6DE2C522E0}" type="datetimeFigureOut">
              <a:rPr lang="es-ES" smtClean="0"/>
              <a:t>29/06/2020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B163AA-362A-4EBE-999D-3E78EEE43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4CA80-5FFD-40E9-B838-C7A124BA4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70E2D-9931-4D53-A0CC-272D4563B4E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1186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B5167-DACA-4746-9870-4BD17C78C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317249-C942-4322-B6BE-64FC9AE0F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710611-B916-4954-8F67-04772F88C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E9AE-F852-454F-97B4-1F6DE2C522E0}" type="datetimeFigureOut">
              <a:rPr lang="es-ES" smtClean="0"/>
              <a:t>29/06/2020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C96A56-841E-4046-9B5A-805E369DC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B90F68-EABA-4C7F-80DC-F0BCB6D16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70E2D-9931-4D53-A0CC-272D4563B4E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9236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8D00C-F622-41E4-B8D3-531F4C724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6F8CF9-7516-4CC9-B0BB-BDE160D4F4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E67DE9-6E1D-4990-83D5-514C7872F7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E58F42-F6BB-4DA2-94C2-595ABF831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E9AE-F852-454F-97B4-1F6DE2C522E0}" type="datetimeFigureOut">
              <a:rPr lang="es-ES" smtClean="0"/>
              <a:t>29/06/2020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B9A8B4-0594-4BFE-84E6-2B88B3F9C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8A2E02-D7C3-4C7E-AE59-279AE1D30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70E2D-9931-4D53-A0CC-272D4563B4E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7496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85A3D-28F6-4F00-B922-E90B7C0A3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EBF600-27C1-4D9F-8A3F-8208A2663F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600694-301E-4C09-8D5D-F6DA618C45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83F687-D8F2-4352-877C-3E92A7BCC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1EE44C-BB88-4B5D-828F-C06D3FF4F0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49D581-025F-47A1-817E-27B9BE9D9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E9AE-F852-454F-97B4-1F6DE2C522E0}" type="datetimeFigureOut">
              <a:rPr lang="es-ES" smtClean="0"/>
              <a:t>29/06/2020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ADE98B-D48F-4E40-8D12-034636622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F1C110-633E-44CE-B5D6-2B847F2E5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70E2D-9931-4D53-A0CC-272D4563B4E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3180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A1677-A8AB-4F4C-B448-D44A19EFF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59F2DB-1BF4-4AE7-B804-06F32E4BB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E9AE-F852-454F-97B4-1F6DE2C522E0}" type="datetimeFigureOut">
              <a:rPr lang="es-ES" smtClean="0"/>
              <a:t>29/06/2020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4C0293-47B3-4003-8563-F454D0430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D46D94-8108-4933-8BFD-D16CB856D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70E2D-9931-4D53-A0CC-272D4563B4E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7306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594921-0CD2-4ED9-99FF-2CF62A6D7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E9AE-F852-454F-97B4-1F6DE2C522E0}" type="datetimeFigureOut">
              <a:rPr lang="es-ES" smtClean="0"/>
              <a:t>29/06/2020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F016C7-087F-406E-9BBD-137F93D03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421F3C-E8F8-4496-BDA1-1EBC9459E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70E2D-9931-4D53-A0CC-272D4563B4E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8041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78C02-DB60-454B-97E6-CA187BAF6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29BBB-463A-41FE-A208-0D7659925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6B0A56-5CB5-47D1-8A36-CDD11ECBAA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C16E9C-3D78-440D-8A66-35C1B3471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E9AE-F852-454F-97B4-1F6DE2C522E0}" type="datetimeFigureOut">
              <a:rPr lang="es-ES" smtClean="0"/>
              <a:t>29/06/2020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4CDFCF-7142-48DD-AE29-FD1CCDEE2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393DEB-F61E-4633-A3F0-F00BB06E9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70E2D-9931-4D53-A0CC-272D4563B4E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4479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E3922-E1DD-4D47-91B0-7E92D1622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FA0498-AC0E-4022-8CAD-5F7B0B12E0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FBBEC4-3D81-4753-935C-ACF933E323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CEF04F-3FBC-4337-B452-67186612B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9E9AE-F852-454F-97B4-1F6DE2C522E0}" type="datetimeFigureOut">
              <a:rPr lang="es-ES" smtClean="0"/>
              <a:t>29/06/2020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5C043E-A451-460D-9CFA-8208048D4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5AC5F3-A892-4BAA-9041-45D900356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70E2D-9931-4D53-A0CC-272D4563B4E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3486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9A1C2C-40C1-4375-82B9-C3BD3824B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133C0A-1F30-46C1-A145-68F1684D7E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B017B0-532C-4CCD-A574-3C9567D8D6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9E9AE-F852-454F-97B4-1F6DE2C522E0}" type="datetimeFigureOut">
              <a:rPr lang="es-ES" smtClean="0"/>
              <a:t>29/06/2020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7898E2-4808-4B8B-A968-4A4A28015C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AE3B22-D305-439A-A438-C9A66D72A8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D70E2D-9931-4D53-A0CC-272D4563B4E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944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E6972-9C2A-49B4-8959-E06F49914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9438AB-665A-42C0-91F8-69B9387CD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F77BFD-4C1E-422B-B1BC-27B2E6D26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52550"/>
            <a:ext cx="878205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5713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CBA2C-7B58-4768-B9D2-C036EF699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C605C-599D-49A2-A8A2-491C9DFF8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746DEF-BB8E-4589-BB6F-49BAFE49E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47787"/>
            <a:ext cx="868680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122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74127-8E7B-4043-8A6B-11732CF12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E65553-2495-4074-9359-16CA845712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8147D7-C760-4E0D-A3C0-0D3240F0A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9700"/>
            <a:ext cx="87249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49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40733-2514-482B-AD2D-DEA26CB9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E49F6F-E69B-4F2F-B80B-310C2CB64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D70A13-F2BB-498B-B806-B15152E3E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7" y="785812"/>
            <a:ext cx="8582025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475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8F15A-0312-42B5-8944-DC14B7D33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586E2-F673-4E6F-AE9F-8FDE76FB1C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64D0C4-755E-42DF-AAA5-C4AAE59EA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871537"/>
            <a:ext cx="8658225" cy="51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796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2A7E0-7706-416B-B98C-9B65B042A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4A3D2-AB46-4C93-9BA9-69FD833EE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67E619-D59D-40C6-95E0-105C20B85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19225"/>
            <a:ext cx="869632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203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ADCFE-4CF3-43DA-BA07-BBA8149A9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627DF-3D3E-4EDA-AE4A-353AF6918B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71172B-CFB9-43CA-BA40-6BA5E6005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871537"/>
            <a:ext cx="8639175" cy="51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0032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662BD-D4D9-4F86-B6D7-7165A578B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C0D8B-1EF5-4182-AC8C-1FD2C47F9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2BFBFA-77D2-4E85-B585-30CD063EE0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09687"/>
            <a:ext cx="8763000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681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5B47D-7836-4CB6-B286-F5EEEA75E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52552-FF30-4747-8F86-650FEC02EE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50547B-7F2F-4E3B-9E11-504868161E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866775"/>
            <a:ext cx="8705850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851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B1744-8D76-4745-A3A9-1B6874D19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EC079-AF6B-4660-AEFB-1496123AB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849162-A60F-41EE-8B4C-8482290EA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47800"/>
            <a:ext cx="8677275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1943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21797-75E8-4ED8-BAB4-0CBEC1373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9FFA07-A2FF-4523-B213-6289308BF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33F88D-7563-4A54-A896-60BB695B6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76362"/>
            <a:ext cx="878205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457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E8C31-73C0-424E-8795-808AC9BE6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296D4-0FDC-4C4F-AA7A-DA9104157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A1F6B1-7F0A-463C-B7BB-5002F1A4A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819150"/>
            <a:ext cx="8696325" cy="521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276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782AA-6603-4142-928B-6270CF39F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681BC-6F59-4556-B34A-545E615BD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7D1884-54E4-459B-A136-2A67E396D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795337"/>
            <a:ext cx="8639175" cy="526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0033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B143F-FA8A-4A02-AF28-C4D208BF3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5171C-622F-4BB4-A4E1-22071B1738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8B3175-42FB-4458-840F-736842940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112" y="1381125"/>
            <a:ext cx="886777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8353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704E8-CC88-495D-BC25-A14970613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7B546-DB11-4763-97EC-08E885AAB4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DAECB2-90D6-4FF9-B34F-84C8B6BA6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85887"/>
            <a:ext cx="872490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242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6F521-425C-42C6-84F1-A5547B640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A6551-706E-4339-871D-A9DF60FB2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3C384F-07C2-4FE1-8B4D-A43D92BBC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66837"/>
            <a:ext cx="880110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9108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5501D-E69B-406D-82E5-1B9BED5FE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5D3D6F-64F5-470D-8FE7-B9816CBD4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2D571C-D787-491F-B769-9D85B4EDD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419225"/>
            <a:ext cx="877252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1505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4DAC7-F44D-4FEB-8BE4-BD48BEBF6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1EC205-BD39-4836-85B3-34ED1BEEE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5A9CFA-0CF6-4A50-83BD-C19F67956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976312"/>
            <a:ext cx="8743950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927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09CC1-EF5C-445C-86E3-DFD26CA41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7571A-30EB-40BA-AF4B-9D959EE8A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8E744A-C1DA-4AF5-8EEA-315F85766A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866775"/>
            <a:ext cx="8667750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8261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B13E9-1BE1-4043-956A-668A87A6D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FC490-5296-4343-B73E-DC2DD5B102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736BF6-0DD1-4D7B-A811-93EA84E6D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862012"/>
            <a:ext cx="8782050" cy="513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5872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94218-6998-4F2D-ACAD-88170E8DC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DDD8A7-7132-4ECD-AD44-7A9C1098F9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5BA71D-8C6B-4CE6-8033-75234D5BF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376362"/>
            <a:ext cx="863917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141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4D372-CAA7-443F-8E70-4D5AE2F3C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CCF0D8-038F-402E-8813-82A972911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9A9AA5-C447-40ED-A37E-05E5EDF1D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857250"/>
            <a:ext cx="8763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184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E3AA9-E2B2-4447-86CC-160726FF3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0D77A-4FBE-4F70-8DD8-E662C09CEC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E6441E-C6BD-4FEE-AAAC-E0AB48304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09687"/>
            <a:ext cx="8772525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0476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45A81-BB46-4347-8BAF-3F887E545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9CE66D-EFF0-47A2-8DB4-1B659FA1F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E5B763-7A75-43E2-B455-376B66391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981075"/>
            <a:ext cx="8743950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5992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85460-FAE1-4457-8C80-2201EA7D1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181A18-3ADA-446F-8B64-B5893A86BB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353C43-054F-4127-AD2C-4EDC37F1B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885825"/>
            <a:ext cx="8734425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2394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5DE66-0170-47A6-BBEB-20C2EEDF7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FADCA-8020-4844-A6D8-F8DB029AB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5D7044-612C-47C3-92FB-DF2D2087C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347787"/>
            <a:ext cx="8810625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2796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D461A-B89E-4D97-A409-F412CD1A0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E9C93-6D5D-479D-AB5C-780346EA35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74111A-95F6-486C-9CA6-6E0AE9C03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52550"/>
            <a:ext cx="870585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3093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95E01-B703-4AD1-B3EA-E3199F2A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388BE6-380E-4CFB-A6E6-E472C28938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43A695-9B8A-4140-AFB2-29AE8E07C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90650"/>
            <a:ext cx="86868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118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8F2A1-23C6-4D55-B96D-9082AE6A7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3552A-207F-4BCA-8ECE-AE463EC713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30F4C8-C7FC-4246-832A-9F8873F0D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266825"/>
            <a:ext cx="8724900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985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1E726-9496-4E52-BFAD-D921F3C74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CBB01-9A04-441B-BCFF-A46457C36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012F3A-7E50-4ABE-8DE8-56F11FF77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419225"/>
            <a:ext cx="879157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9112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D5FB7-A882-45FC-9392-336CC4870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7D12D-D690-4EE0-A832-3F61055A23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1BE02D-5507-469E-8663-600BC2904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95412"/>
            <a:ext cx="87153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8169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DC2FF-E73A-418A-A02A-6DB2FF6F5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5C420-D80F-4109-BEC4-8812FF5E0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9F858F-B1B2-4D89-A902-3746E2E82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362075"/>
            <a:ext cx="879157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5708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4B109-7C19-456B-9BCC-2710647EE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4E413-B816-495D-8F13-D03F15B663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CFD34E-C193-4E5E-A97F-28B945EE7C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66837"/>
            <a:ext cx="87534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323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2BFDF-065F-4E49-B325-365EFEA1F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1D2504-E05A-48BD-AD2A-882BFBD7B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21292A-065B-42FE-BB4C-C112D2CE2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90650"/>
            <a:ext cx="869632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8367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22DF3-ECF5-4425-B11A-B6CEFF0E2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C25EF-A8D6-420E-9138-613348DEF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9AD9FD-56E4-45A3-AB3A-AAB951028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414462"/>
            <a:ext cx="876300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8705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9A1C8-F6E2-4459-8D21-D41146B7E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3695C9-7FFB-43CF-8515-2268FF792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FB0691-D655-4E04-8814-18C570798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95412"/>
            <a:ext cx="87153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416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E7EA8-1474-4026-9851-42DDC4D7D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1B429-3AF5-4792-BD41-D73153AD9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20308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7AFE6-E086-461D-92A5-6BF057301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09272-F702-4B1A-9406-738FAB3EC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919F57-A8AE-48E2-9289-0F124F2AB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366837"/>
            <a:ext cx="883920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5529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2E078-FE49-48A6-94E1-12FF62911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96610-310D-4603-ACD0-D42CDD6B6B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EFEC14-68D8-4B2A-AE3A-DD253A337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76362"/>
            <a:ext cx="870585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8862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B035E-9242-4B6F-ABF0-BE2C0EC39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29CCE4-58D0-480A-965B-F4B0FB4AB6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87E861-4F72-4AD3-A843-CAA8B2C95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238250"/>
            <a:ext cx="876300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7084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1C416-76D3-4F33-8E5D-44CD60DBD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471A6-8483-40AB-B587-E0B42F0AAD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B20FF7-6737-4517-B451-EB0D62D29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347787"/>
            <a:ext cx="8791575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7689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7BA44-791D-4327-AEE6-B52C97BF4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879C2-F796-4834-A062-4C141E442F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031FFD-88BD-4EE6-A96F-75E37A197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71600"/>
            <a:ext cx="870585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0916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52A9F-CDD1-4DE3-87C4-0D0244F8F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F35B3-1BF7-4445-A1BE-976643F88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186547-77E2-4B66-A48C-83808FC0D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95412"/>
            <a:ext cx="86868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1909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F79F0-1ED0-49A7-8312-38B7893CB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DE135E-ADE8-438E-ADF7-020078FDF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35758C-D630-47E9-B96B-2AA52F50F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81125"/>
            <a:ext cx="87630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639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4ED25-D1A9-43DF-B813-BA6895193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BD0D3-8540-4E12-8E53-3083D3255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14084A-A9CD-4442-B05A-D06B2CEA5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857250"/>
            <a:ext cx="86391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9932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293EE-9C0F-4875-9B0C-993663016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90EDE-8CEA-4E4B-90D4-10BD3F4B8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8088D8-CE27-4BD7-9EB1-A2D5F7C69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357312"/>
            <a:ext cx="863917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6328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EBFB1-AE6F-4BED-9329-49FD44539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C5ABA9-37BA-43D9-9DC1-F98ADFF1D5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B5B3C5-DC30-4891-9F76-928ABE282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404937"/>
            <a:ext cx="875347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74717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68B0A-481E-41EA-9CDE-43B71535A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2C9E64-7200-43B0-B37D-3298884EC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0A27E2-AF8E-4850-AF44-3007C9FBB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95412"/>
            <a:ext cx="86963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244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53FD6-1114-4A1F-B440-36F5E80BB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10572-3427-4DC7-B7B0-21A696200E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E3216B-5CA0-4612-A60C-9068F045EC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19225"/>
            <a:ext cx="864870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95053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483FE-3C4B-4E64-9E34-C5F17EDC0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85759E-C3E8-4598-9362-FCF1988DB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AE1A6A-9D79-4759-93BB-C8D917567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838200"/>
            <a:ext cx="866775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2255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3B24B-1E53-4C28-850F-2C75FC302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A0431-6930-40C6-9FE3-F630A107F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9A7662-7D9B-4F6B-8B5C-1C9DF9A5F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85887"/>
            <a:ext cx="874395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357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940FA-0172-4639-94CB-E20688A33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6FE75-D8D6-4782-9F03-8E31CE9C4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3C57A9-47C4-4D84-AC54-8173CAF91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838200"/>
            <a:ext cx="86487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146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E4788-76ED-4A99-84D2-BAD25DFE8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F494D-FDC4-48B9-8749-92DDBE2509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E500AA-A80B-435E-9782-A71BF0B00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90650"/>
            <a:ext cx="871537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072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A6AC9-DD28-482E-AAB9-7C1E7F5CE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2E5F3-963C-4949-84DE-956D33E94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BC5BBB-58DB-43BA-9C81-8AA5CA56D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771525"/>
            <a:ext cx="8724900" cy="5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710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B054E-C3B7-4519-85F8-DCF2239CA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D057E7-5A6C-4126-8CC9-BE5727C99F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C157A7-A133-45B4-B244-4D44B62C9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90650"/>
            <a:ext cx="87249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848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0</Words>
  <Application>Microsoft Office PowerPoint</Application>
  <PresentationFormat>Widescreen</PresentationFormat>
  <Paragraphs>0</Paragraphs>
  <Slides>55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</cp:revision>
  <dcterms:created xsi:type="dcterms:W3CDTF">2020-06-29T07:56:21Z</dcterms:created>
  <dcterms:modified xsi:type="dcterms:W3CDTF">2020-06-29T12:44:27Z</dcterms:modified>
</cp:coreProperties>
</file>