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407AB-6122-4F7F-8E13-05FF497A1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7A1EC-EEC0-4EA9-8B82-9257DF5B1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FE416-0675-4378-A178-34A9C674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5C4BA-B554-45BD-87D2-649972891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B619E-703C-48A6-B429-F05667373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582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57952-7248-40D9-AAD3-7EA868BC0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4C0807-BAF9-44AB-9CE5-A65A32A19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62F3B-C144-4B19-93DF-7433E70C1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FB202-9969-46EE-A5D8-73B9B3E14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76E28-32E5-4B57-A5CB-F4B7A60E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96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3384A9-6979-4CB3-8998-CE713F19CF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B32E5-1198-4B72-87C0-737A51E1B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BB075-D4BD-4DC8-BCAF-5EB8FBDFC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D5BF7-11EA-4F49-8954-A89F4CB91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83C2F-647D-47E1-AAC4-76127694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20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FE822-72BC-450E-8228-7543CF354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8A670-B9EE-4941-A7E2-93B465382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65DC9-10F2-40BC-88D1-964605D89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AA781-DED4-4041-AD9F-A182C54DF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16D47-E4A5-4884-A960-7A77C582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035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84629-FD8F-44E1-8651-B271E4E54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35A3D-6F2A-41C2-8CD0-86EB65060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E77A1-D710-4D53-8A3B-DD4FB52C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DB505-51CE-431D-8854-AC24D0726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7ADCE-9E18-43D2-84E8-9877103AA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782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22B63-788F-4890-9260-9065D6B9C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B076E-E312-4C11-8105-51325A4B4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8672A-B3EB-432B-9397-E3851DCC4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FE761-B3B9-411C-8AD7-A261016E1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C92EB-E6A0-47C0-A4AB-B9BFC9279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6E756-44CB-4414-A2AB-90F6C65F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494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2741B-54FA-4C26-BB01-56F002B6D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64876-D340-43A7-BC98-517E30B9B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EB6CE-D1B5-4BEC-860C-7D84B8564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624633-714B-43FA-A64F-F1B427DA7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32B523-FE1C-4755-8DD7-7983AB876B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C0555B-8BC5-47AC-88AE-13B01FBD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3182DC-BB54-48D2-9DD8-F73B45046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04F1DC-E417-4711-9794-02D61799A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56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85A10-89D1-49D2-9CFD-FD67A713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188391-28C7-4DBA-BD88-91196D2C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18C6E5-1735-45A1-8BB7-FA84C7BF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940F81-AD09-47BF-89B8-7F426E64D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310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2BB82B-ED22-41C9-9D01-3E8984CEF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7FD44-AB17-4528-AEC5-432646D5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3EE4E-C0DD-4001-AB94-086AB634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263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21FFB-386E-4DD2-A194-EA3C5973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68F2F-F458-4A86-87D2-BCA0DA402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CD679-389C-4F0E-8379-C2D25F7B0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4273D-6F3A-40A3-9EB4-AE58352E9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B0C38-D97C-4C61-8E31-3FAA58415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DCEDA-2250-48B7-81E3-33B5CA43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45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52F21-6336-41F8-8108-C3852141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24AA2C-3022-42F7-8417-6137A0F2EB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0F976-9625-42DF-A5DA-A428F414A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537A7-5B8F-4DC0-8A86-F6DF598C5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66290-AA20-4418-9111-994ABCBA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2C324-0A59-4E0C-9087-0B405E84F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424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ADEBF8-AD40-4F7C-B6E3-67F97273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EC342-2F6C-432B-8E6B-319842584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2E00D-6DC3-4BF7-8D1D-8F2AD8A19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EBF9C-D5BB-4692-AC25-76E4E11D96B0}" type="datetimeFigureOut">
              <a:rPr lang="es-ES" smtClean="0"/>
              <a:t>27/06/2020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0C16F-6399-4DCF-9268-FE05232178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7D943-D65B-47D3-8B3A-E71A2A04C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7B82D-675E-4F28-BF05-A80EDC9EC8D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50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0415E-556B-40EF-A03A-1D9626045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60FFD-F52A-49A1-AA4A-1012D0B93B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E468B-A93D-4C72-B2E4-2C4021AEC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38262"/>
            <a:ext cx="87249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901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216C1-55A3-44C1-88FA-4780AA7DA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D68B4-5F5F-458C-84E8-69D85C7C0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3EFC15-1276-4587-83FF-7969D7634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09637"/>
            <a:ext cx="867727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4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58DA-5754-4C96-BCDC-C8CF13780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9403F-5265-4FAD-8152-89C087099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CA8210-365B-4D67-A899-62B9C16B3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014412"/>
            <a:ext cx="868680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96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661E9-5009-42E7-9059-F1273EF4F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82E4E-7E83-4AAA-978E-C61ACA03D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15259B-C8FA-4305-A5DE-2D62E8FE3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04925"/>
            <a:ext cx="87630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69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169638-EA35-4A7D-95F5-37C8B5F42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52CD28-C5D8-45AB-93B3-0C38BAFFE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1504BC-5CB5-4106-8964-2108F193D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057275"/>
            <a:ext cx="865822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19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B0A1-D80A-4409-992C-543D2519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185DC-F91D-41E8-9EA6-0C7B6B105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47E6CA-B850-47BB-A379-630D8AFB1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62075"/>
            <a:ext cx="87249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19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4CDA-411E-4ECD-9046-FFEF522F3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AC01C-044C-4FDD-AD97-795CAD1B0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0756E6-4B87-416C-915D-07D8758C6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14450"/>
            <a:ext cx="87058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4B391-222F-4ADB-9B6F-B996B23A2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E84B6-4F4C-4984-ACEE-15608DA18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737AD-4BF6-4A64-948F-DA8787F13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66837"/>
            <a:ext cx="87820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56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39E57-692D-4019-9D90-55D373150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F4856-F3D2-4269-A675-B4C1F3C65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0FE74B-B038-4ACA-93AF-448A820BD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23975"/>
            <a:ext cx="87249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9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F363E-33AC-4282-9F8F-E997500BC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04B42-882F-47EF-9222-99A8DD49C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C44A53-0DC4-4EC1-9EB4-FF32ADF8A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66837"/>
            <a:ext cx="87153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93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0623F-AEC8-411C-9335-2F240EF2E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FF9E9-2B96-449D-AB1F-E47D77376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C4A2BE-7025-4FC5-8597-689BFDB15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09687"/>
            <a:ext cx="87249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02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6DF1A-177F-4609-B781-7126B2B83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ADF67-9535-4F4B-8478-378A40297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F8E586-1D0A-46D2-89A8-B58DC203D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43025"/>
            <a:ext cx="87344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54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FE8CE-C449-4724-A5D0-E8DB6E77D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C8C22-739A-4427-8C28-A8020C340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865DAD-01D1-4609-A668-4DEE80FB5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71600"/>
            <a:ext cx="86963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83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87A6D-BCBD-4A39-AA0C-AF7585ED5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53331-622F-461F-A7E3-D01AE3AD2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BB1656-CF1C-40CF-9647-46AA3559A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5887"/>
            <a:ext cx="86868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12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6882-F2CE-4B7C-BF99-E493BE291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02270-F0ED-451F-A1B5-1EDAF525F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46780-1124-47F4-A7DC-D5952F2DE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04925"/>
            <a:ext cx="873442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52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C0F9-027C-4166-851E-D4028593E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004F-7EDE-4DA0-93FF-F22727096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F3E4C4-BA34-4EB1-A4EE-8515C0144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71600"/>
            <a:ext cx="87153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8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6ABB1-CE14-44F4-9D28-59B04B1D2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5D5B3-404B-40A5-BF17-5A9821A97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F31BB2-5DE0-471F-A391-3F05B71A0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1125"/>
            <a:ext cx="87344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0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F81BF-9B6F-4266-8DF6-7A1D2ABC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8C60A-CA5A-486E-92D1-EF14479FA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4C4F5A-42AE-4C41-BFCC-41815974D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0175"/>
            <a:ext cx="87725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98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802E-C646-448A-ADC9-E09FA8A66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7D2F3-D123-4FF0-8F63-46A06C774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5523CC-7404-4168-9BED-475841180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63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332B4-08BC-4101-944E-9CABA903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16D52-A651-47A0-AADF-CBF969EBD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9C0AD-9DD6-4B53-93DF-5F32D9743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8750"/>
            <a:ext cx="87058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46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004C-80BE-42CE-8B66-311C72E3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ABE69-F2D0-4DD6-B9AA-611BE596F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A3143D-72FB-4608-86D4-D5DE790BC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34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75661-EE8A-46A7-98F3-F23407705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3F250-8ECD-447B-9014-D03CC6CA3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6C839A-F2B0-4AD9-A95A-191828A9A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5887"/>
            <a:ext cx="87630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8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8340-1F1B-45A8-88E3-4BF397598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86C65-8014-4E41-A98C-62E95E1EC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936B28-64B8-4556-BC15-7E23C3AC8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14450"/>
            <a:ext cx="87249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45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0</Words>
  <Application>Microsoft Office PowerPoint</Application>
  <PresentationFormat>Widescreen</PresentationFormat>
  <Paragraphs>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2020-06-27T03:13:17Z</dcterms:created>
  <dcterms:modified xsi:type="dcterms:W3CDTF">2020-06-27T05:05:08Z</dcterms:modified>
</cp:coreProperties>
</file>