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D8548-AB4A-40B7-9567-929AF1E0C7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F4974B-C98C-4F48-A3AF-2B18E07726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67654-735B-4BAC-A4BE-740B0D8B3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7A79-7743-4824-9707-1A273BA07FEA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A30BF-6621-45C9-AB34-E919725DF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7A09F8-9BD5-4706-B1D7-7B81C239E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01D6-E7C8-4B4B-94F2-37406DE349F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6200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DA7FC-11B4-4F56-9600-FD57CA146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92A90B-BC8F-4C66-9E03-A5DE1D800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97BEE-D762-4A8F-B734-F8C302CAA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7A79-7743-4824-9707-1A273BA07FEA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80113-DDE1-4ECB-B52F-B17BA89A2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B11AE-E509-410A-A190-E2FDE9179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01D6-E7C8-4B4B-94F2-37406DE349F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9418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98C4B3-AA5A-4F8B-80E4-90FE5778F5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1B19C0-2B35-46D5-90B6-6E9EC1E041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47CD7-08D8-4221-86A7-5A4FB425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7A79-7743-4824-9707-1A273BA07FEA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78C263-2E56-4929-A1BF-FEDE3EACB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5E830-75F1-48CF-BE1E-8D2EB52D1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01D6-E7C8-4B4B-94F2-37406DE349F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65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891DC-D38C-4121-BAF6-A001ABAD7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8FA55-4550-4DD2-ADED-E1374311FA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8C735-D1C2-4DB8-A949-124AF593F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7A79-7743-4824-9707-1A273BA07FEA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602B0F-A9B6-4406-A23B-89E22F754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D7EE7-0C0A-4320-ABDF-D6F3DC4B5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01D6-E7C8-4B4B-94F2-37406DE349F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5969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3D910-2A8A-4258-8AA1-6076F56C5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E777F-40AE-4420-8CFB-B52095619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5DF32D-5BD9-4895-AE6A-0B545A5AE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7A79-7743-4824-9707-1A273BA07FEA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C9494-C2C2-4328-A1F1-E18DF4F6B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07EAAC-2C8B-493F-AD57-DD1B113FA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01D6-E7C8-4B4B-94F2-37406DE349F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4185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D9795-FF0C-4893-978F-476659D85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C6D496-0436-4122-97FE-7766BD4708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50A89B-B289-4602-964C-81512F785A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1757FD-BB46-40EB-B8E5-EDA83002C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7A79-7743-4824-9707-1A273BA07FEA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4505FC-73F8-4BB8-916D-65F0A796F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B4CB9D-7723-45DC-9A0A-57F3ED18C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01D6-E7C8-4B4B-94F2-37406DE349F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7133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775F8-D787-4A51-B9AD-3394AD284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42E78-A59E-42C1-B65D-8706F49A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AC6AFE-0ABE-4776-A3CF-A48ADF2F55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E83EAC-3F3E-4BA7-A4ED-9BA5F8E8B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9095E04-9C56-4E11-A2F0-AEA2648214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FB0677-FC39-443B-B830-99B17B93A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7A79-7743-4824-9707-1A273BA07FEA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C2A564-4B32-4488-9181-A25948641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BE84D0-485E-4160-B6C5-877114714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01D6-E7C8-4B4B-94F2-37406DE349F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6395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1207D-73AE-4F9E-92B0-5446D9EF4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898CEE-EDEA-4B07-876A-06CA07F95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7A79-7743-4824-9707-1A273BA07FEA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AADFEC-E6AF-42C8-B3D9-938EFFACC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69396F-76D4-403A-9067-D7BB5A977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01D6-E7C8-4B4B-94F2-37406DE349F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43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1EFA1F-A685-4815-93EB-F1D7C22CD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7A79-7743-4824-9707-1A273BA07FEA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FBA844-5366-4125-82E6-1D20AE672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889FB7-1A2A-474F-BE53-F0C7CC017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01D6-E7C8-4B4B-94F2-37406DE349F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5260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EC968-60CE-40C1-B7B8-CA2BA4809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BA3B2-D35D-486C-A305-52F337595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8DA74E-24AB-439E-B5A3-330E44F163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C9AB8B-2E46-468D-AD7C-985D0C0B2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7A79-7743-4824-9707-1A273BA07FEA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39788C-BF3C-418F-9516-BD7F38635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A2FA4B-335F-4A2C-B16C-1F5962560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01D6-E7C8-4B4B-94F2-37406DE349F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9280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31C05-38E6-42DB-BA18-2D9C1913C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7978C2-8FC9-47B0-9C62-91098E3D63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6FF517-FA7A-4FDF-A02E-EC8CBC844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4AC441-A45A-4EB0-9674-9882F1525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AC7A79-7743-4824-9707-1A273BA07FEA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64D948-A989-4C84-B453-F5CE8F70B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E0EC3F-4F71-48AC-B7E6-A1C44C069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01D6-E7C8-4B4B-94F2-37406DE349F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4702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B94B43-5014-4EE7-A714-DF44219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25C12F-6658-4431-A530-CB6F6C02DB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FA378-D6E6-45DF-A166-E917CD6F70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C7A79-7743-4824-9707-1A273BA07FEA}" type="datetimeFigureOut">
              <a:rPr lang="es-ES" smtClean="0"/>
              <a:t>26/06/2020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3ACED5-89BC-498F-8AA2-56D347A98E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A62522-72E2-456B-B3FD-0701F7165B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301D6-E7C8-4B4B-94F2-37406DE349FB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3300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F1C84-A278-4E66-95C2-97D8411546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F3DBB1-A0BC-4566-8B50-A4CA8203A3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E7582C-C846-448A-AEC9-D84800266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4937"/>
            <a:ext cx="87439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634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1F86D-C2CC-41BC-B95A-1CA1A94CF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AF0911-2045-4A64-B0F4-893AA36C3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948355-EC5C-4687-B9D7-82C386C787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785812"/>
            <a:ext cx="8705850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988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F3466-3365-48C9-8E30-40440BA05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73C4E-D4B3-4F3C-A81F-C79C4CCD4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FE0BE4-BD52-4911-BCCF-A1DC9A1FD8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766762"/>
            <a:ext cx="8658225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0225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D1DE8-8FB5-4676-95D0-050036736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4023A-1BA4-4AC4-9255-0AA19054A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D4455C-5533-4C63-A85C-84ECB34C9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57312"/>
            <a:ext cx="871537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458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DCB1B-4B2B-421F-B5E2-98CABF845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EF8414-CE82-4F6B-861E-1FB7B23B04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9BB895-6EDA-4568-A54A-536D6FC03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23975"/>
            <a:ext cx="86868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791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BCAD0-5AFE-4009-B66B-65172FA80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053A6-9676-4474-A581-2223DE5A7F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882A8-0593-4669-B434-6F36559F73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71600"/>
            <a:ext cx="88201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14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216E6-6D07-4C51-B589-2930386EF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7774B-F442-4AB9-8C25-5A2357A194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A08938-7DB4-417F-B301-95077550FE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1362075"/>
            <a:ext cx="886777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086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C0378-2780-41BE-BDA0-DFBBB7E90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ABBE4-9F2C-4AA0-B447-B9157F5D0F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8E98B6-A4CE-4D3F-9048-92B434ADB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390650"/>
            <a:ext cx="87820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014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5800B-7F50-429B-85FF-2EB12551F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0A81D-377A-4D7D-A2DB-57D1FD1705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630BF8-6DDB-49CB-8491-43CC0F6E6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381125"/>
            <a:ext cx="879157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52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0DEAE-74D7-4230-A9FC-A3F64D1E6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30BED-7719-49DB-A867-0E0A51232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672D7D-2098-4F2C-8A08-3C9ECABE86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1395412"/>
            <a:ext cx="88487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95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D790A-84CD-49A8-8662-072380A90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21BCF-97BA-4D8F-B0AE-2EE42798B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90202D-A05B-4658-AA3B-99D7C0B53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09700"/>
            <a:ext cx="87630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494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C44CD-BE46-4702-9B3A-CD0138042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CA6E2-C916-4789-83B8-A04E54823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9E0CC6-4353-4781-B75C-3074528F69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371600"/>
            <a:ext cx="88011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85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03B85-2B00-4FD8-8A76-3E41EB1BC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CF8E3-8185-400F-B4C2-B3A41BD4E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D63AFE-B1B8-43E4-B6F6-2F147D365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381125"/>
            <a:ext cx="87439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257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10212-3478-48A6-B66C-ACAD45738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07B176-DE15-40AE-975D-429C1EE9C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917706-E84C-4A43-91E6-A56A2B19A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04937"/>
            <a:ext cx="8696325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91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B070E-1FBE-49FD-BBC8-7DBB8B91B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44D12-7DDC-49B7-9333-85A837874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B65105-353F-4F6D-8A3D-FA8D78C42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4937"/>
            <a:ext cx="870585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84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16F1A-8A99-408B-B343-949C56F41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8EC29-31EA-40F9-8F0B-489FCD572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5215CD-4524-4EC2-AB83-795D4C191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371600"/>
            <a:ext cx="86868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89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531C2-6AC6-46EC-95B1-ED87BA64C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583F3-9C85-4575-8505-997A6D3319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2122EA-A708-4312-AEAD-7658804EFB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71600"/>
            <a:ext cx="882015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739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C346B-EE9E-4471-880F-FE43732F3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698A8-7F11-4A50-BB64-34414DE08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36FE40-FAEF-4E7E-B833-6EF23AE762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95412"/>
            <a:ext cx="873442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62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0</Words>
  <Application>Microsoft Office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2020-06-26T12:57:03Z</dcterms:created>
  <dcterms:modified xsi:type="dcterms:W3CDTF">2020-06-26T13:52:35Z</dcterms:modified>
</cp:coreProperties>
</file>