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7" r:id="rId9"/>
    <p:sldId id="268" r:id="rId10"/>
    <p:sldId id="269" r:id="rId11"/>
    <p:sldId id="270" r:id="rId12"/>
    <p:sldId id="272" r:id="rId13"/>
    <p:sldId id="273" r:id="rId14"/>
    <p:sldId id="274" r:id="rId15"/>
    <p:sldId id="275" r:id="rId16"/>
    <p:sldId id="276" r:id="rId17"/>
    <p:sldId id="277" r:id="rId18"/>
    <p:sldId id="279" r:id="rId19"/>
    <p:sldId id="280" r:id="rId20"/>
    <p:sldId id="281" r:id="rId21"/>
    <p:sldId id="282" r:id="rId22"/>
    <p:sldId id="283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4" r:id="rId31"/>
    <p:sldId id="295" r:id="rId32"/>
    <p:sldId id="296" r:id="rId33"/>
    <p:sldId id="297" r:id="rId34"/>
    <p:sldId id="298" r:id="rId35"/>
    <p:sldId id="300" r:id="rId36"/>
    <p:sldId id="302" r:id="rId37"/>
    <p:sldId id="303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15" r:id="rId4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749E5-ECEC-4A73-8E07-66E2C53B71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65970-CA03-48C6-B28E-17E24D78CE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BDBD7-C2FA-4211-9FB8-985C8A944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E20FE-C728-4318-B6E8-F7F92C623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36E4F-FFE4-4CD2-B030-3FE1AE019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3642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BAF4E-90FC-4E0A-9889-C3039AB7F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90A54C-1757-4D38-9F41-0DEBC91A3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50276-444F-4705-B61E-75D62778B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E3C5F-F6E8-4AB1-94BD-C1FF5A01C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F4147-C7C8-495E-BFE9-420C7B3E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005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CE13F9-CF91-49B1-83ED-40DF9F9D05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3BCF70-FB34-4970-83CD-597DB012C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FFDA5-4E45-45BE-8F49-DEF403E9B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EE84D-1A7C-45D3-9A9E-F5BD71152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C5DC0-DB8A-4177-B1D7-FB6F275F5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9974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E17EB-50DF-473B-97AC-FF0ADB863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14475-F1D5-4DEC-B773-2CEAA6FC6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6482B-B9E0-4CE9-91FD-7418E2822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A0B3C-6EE4-4C8E-902E-CEB2071C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7A47D-C689-4D2E-934E-9D460FBF2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58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401E3-4059-4ADD-A47E-EECE02C73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24F6D-D78C-4624-AE05-4C6976C96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58966-F292-491C-8896-66620C2EB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E634-D599-4D6E-A013-A5774ACD6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5505A-A2DC-4D99-9437-46AF9B03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543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10F11-B367-4BC6-ADD7-0DF511537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00816-E5F8-4984-98D9-26B74723A3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B82245-22F0-4B80-94FA-993ECF91E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932D92-C5D5-48E4-8687-FD3B1C91D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07494C-4FD7-4F9E-9910-6C62CD566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1144A0-FA13-4546-8D17-4D003920A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693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47D99-D085-4C0B-90AF-3358CCE62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E0158F-6634-449F-B9C9-451370EBB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93771F-0DE0-4410-B64E-6E81EE9E3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C88C2C-C576-474C-BB5A-892782C086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8694EF-6B6D-48E1-8F80-C87035D48A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3C3DCD-C698-4BCE-9FF9-510BD8B60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0C962E-E15C-43E5-B9B4-492F5DEF2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103B59-CEAC-438B-A23D-81E99EB6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911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5ACBE-4954-451E-9D5D-F46CAC3AB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235092-747D-4A44-9591-D37A2A4D0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B7D46B-E1C9-458F-B1C3-5E25F648F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65D2B0-3E7B-499A-8337-94FB26DE7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6273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6ED871-AF8B-45BE-999A-59689E93E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E46394-ADDA-45F6-A73A-864BADDC6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9C683-0EED-4C82-89D6-619762F35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1507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86357-E8C1-402E-87FB-C7DE725CE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68F0E-2FC9-44D5-B4CF-45A465CA4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124E0B-38A6-47C9-87D0-2F1C01003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A1B2A2-D6C6-4FCC-B1AE-6154AC80A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E3791-D269-419E-8610-C52D3993D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143CBE-2554-4AF0-9EBF-8FF4AC78A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5996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33362-3CAC-4256-B050-67D1EB35F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46A01C-E922-4721-ADF1-A2DE46419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5D9461-2F18-41DB-A869-542C26024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E1497-EB55-4B1C-A224-843AD4077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8D24D-889A-401C-87DC-A0089C671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F4657-2164-423F-B2DF-1DFB6E761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8845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8C1F84-64FB-46E0-862A-6AF69E8EA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21E96F-24C2-4ADE-9437-B0F32CDB4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7ECA3C-DEEB-4966-92D3-15FE1B6510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23DA5-A190-4AA8-B5EB-F2FAC407C58D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5EAFD-5EA9-4CA3-8DF8-4439AB66B6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5BF6F-5721-4661-BA6F-064C8FE8D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C297D-5E4A-4C41-8EAE-F89159667BF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5163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AC6B0-2130-4441-83E8-F0723B8FC8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D71C75-C4EF-49BF-8333-7F03F4A475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EF40DB-1468-4305-8900-EF6E82251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5412"/>
            <a:ext cx="87344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20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D6FE7-8822-41F1-B322-940DA0C8B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C71BA-8B89-4D43-A4EB-02AF729D5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A091DF-7AB5-436A-98BB-669DDD635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85887"/>
            <a:ext cx="87820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49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AD015-CF74-4093-A382-6C83282F1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68437-E481-4237-9EB9-C6BE50D9F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43E2E-6D6E-4067-B146-5ABAFD53E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71600"/>
            <a:ext cx="8763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00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ED316-6383-4DB0-95FE-EDDB2C9E8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2AF2D-4792-4E76-8FF8-ACC4BAFDE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C498F-5CA9-40C7-9436-E6D97E654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47787"/>
            <a:ext cx="87249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0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2D768-74E0-4CBC-BFB5-D26F2B59D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EF24B-B403-4309-AD78-6EEEB05EE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1BE3BB-490B-4F5A-ABF7-99C11345D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47787"/>
            <a:ext cx="87439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290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B7D91-DF4D-4531-88DE-18E54ED6C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9F397-9DAF-4252-A143-A33240561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9B84B9-36BA-42E0-A5D2-4740A66D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285875"/>
            <a:ext cx="875347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57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68036-4593-4FBF-98E6-466A84DD9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1DF48-6B16-4061-BAAB-BE8DB1DF9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C30A36-2AC7-48C5-BAAD-249AAF935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00162"/>
            <a:ext cx="865822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85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D4CCE-B1D0-465C-8AFC-38A82CB2D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98DEE-7B6A-4124-8973-47A37805A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41C76A-54B2-4948-AA1D-7B5720523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19162"/>
            <a:ext cx="8629650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42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9580F-9257-4934-82AE-827CE11B6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B335D-99D9-4F84-95CB-BF2F67873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3A8000-2772-49AE-83F9-5F038556D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33512"/>
            <a:ext cx="87058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495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C1E3A-133D-46AD-BB98-11F304975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EC0C2-C865-4846-86F9-98E488676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DD3D29-9EF6-495D-90E9-DAA9D76FE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9700"/>
            <a:ext cx="86963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C5800-CAD0-4E8E-8230-92C2BB353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611F0-C18F-4A80-90A6-243431BA0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9FE62D-F3E1-4CD1-9E7E-DFDA942FD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4937"/>
            <a:ext cx="86868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51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0A6-6AE5-4C1A-9694-E86035519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0435D-1B7A-4604-A1FA-95170ACAD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A9BD3-A145-4B06-97AF-0C1ADF9FD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95400"/>
            <a:ext cx="87249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89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48A1E-0FBD-4975-9614-BF27379A2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D91FE-A22C-417D-B159-86ED63BF8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A96014-D6DA-4363-99EC-DFA289DB5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38275"/>
            <a:ext cx="86201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72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F1E1A-8647-419E-BB9F-43BBCD08C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BCB0F-177C-4B9E-A62C-AB61CE651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F7D3BC-AC4F-422E-A6A1-5E523180E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19225"/>
            <a:ext cx="87439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79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3E326-284C-47FF-BDF5-8936623D6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C0EDF-76FD-4ED7-B88D-82DBB47B9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96CCCF-C656-45A3-930B-0F5108CEE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43025"/>
            <a:ext cx="87344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51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6BB87-5405-472A-BB1F-A678D923F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84468-5550-4F0F-BF90-DA5AB378C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D03CF6-62D2-4276-8EB7-1D6EFDE7D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5412"/>
            <a:ext cx="87344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08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01187-9E52-4B78-A455-9E7FFF911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07F88-7782-481D-B1F2-020E9AD8F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B75CF6-6EFC-46EB-9737-8EF75973C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9700"/>
            <a:ext cx="86677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16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3951F-EF36-4C5B-AD22-79159F4F6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A66E3-B3CE-4C5A-8319-BE1AAAF73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2016A8-BEF6-4046-A8AA-BF62F95F4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014412"/>
            <a:ext cx="86677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03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68FA0-7061-4D93-8856-0A7D6E9F3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8CA61-E444-4168-A6F6-EF933E63D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45BAA4-B57B-451E-B24B-6DD695876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33512"/>
            <a:ext cx="87153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118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6B31B-3DDF-46F0-AB20-08C7D9E99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C320F-D1D1-4534-8272-DE1FE5344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6B0B77-E0E0-4FAD-8CC4-6E9253EEA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47800"/>
            <a:ext cx="86487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971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2582D-8CD1-41AE-BB7C-397A3726F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D5B05-28A1-4877-B699-0412FF12D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AE5E0E-3F8E-49DD-BF75-CF1C9079A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841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82A66-5E7D-49B8-87E3-8ECEE1125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40DFD-0C28-44F7-A060-E575B3602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00E87E-D16D-4F30-B8BA-D096FACEE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2286000"/>
            <a:ext cx="870585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332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51093-7F9C-462B-9517-3C690AEA2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5B052-3AA5-42FC-AD79-6702744F5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EC0841-0B47-4B0D-AA31-E95BE3C93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1125"/>
            <a:ext cx="87249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82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7B614-7E28-4844-BE84-B829D075F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5BB19-4BBD-4F94-BA3F-9B9EC8FA8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C2C6DB-4EA4-45CD-BCE7-4CEB6FC86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885825"/>
            <a:ext cx="86868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30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29527-E092-4DD2-882C-B0B5C9087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D308C-C249-4B6F-8C0B-5DD4D699C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5455BC-0091-4346-B583-92D6951D1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28737"/>
            <a:ext cx="86963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095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265BA-4F98-4DB7-883B-159AD3F00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8BEB9-C7EE-4B1F-9C94-E0EF0066D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D7E4A4-2766-4AD8-BDB0-810E99A26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81125"/>
            <a:ext cx="87153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923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ECCA1-F291-428F-944B-AC863BB29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499A0-AAF4-4531-855F-1765AA9DA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2B7CF9-EAA3-4EDF-87FC-64893DD48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312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6BDED-B7C7-489E-8BF9-96AFD774A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F62CD-1EBB-4DAB-820D-953D80E21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20CA4A-1CDB-4C28-9FCF-C30E3B78C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50743"/>
            <a:ext cx="8639175" cy="4038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097236-6F8A-492D-9C40-B527681A5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412" y="4530690"/>
            <a:ext cx="8591550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551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3711F-1F3B-4679-A35A-32C6103EC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FAA0-5750-4735-9C01-6AC7E13D5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8AC049-EBAD-40CF-A2F9-5A2054D8D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795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C4D79-D24F-4330-810E-3BB178ECF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47521-7B36-408E-9B72-6967B84A7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F49BB1-E0DF-4A4D-87BA-D34391338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66850"/>
            <a:ext cx="86868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954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C8344-580A-4DC7-939F-09C16337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D33AB-4BFB-4CAC-929A-113327689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027D12-29A7-456C-AF50-5113A0863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47787"/>
            <a:ext cx="87630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8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4902D-1D6E-414A-9ACC-621C92B1F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034EA-33B6-475E-A2C6-43234640B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622175-0F43-4A68-A73F-0418788A8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871537"/>
            <a:ext cx="858202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701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DCD2A-778D-4EF2-9C94-64CA821D9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C7904-6657-4127-AC6F-16480C5C3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D8FF3-6F00-410A-BC14-E6955F5D5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9700"/>
            <a:ext cx="86582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03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0967F-FB69-4389-A530-EFC2A256B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DF454-A526-4DD5-B76A-970290F3D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17C470-CC1D-4B56-A7B7-EDAC55832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38262"/>
            <a:ext cx="87439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154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EC12F-0C9D-4BEA-B963-AB889154B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5D1B4-862A-4F52-820E-B8E56B552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515D5C-FB3C-47F2-B6BD-9E28C60C6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62075"/>
            <a:ext cx="87725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923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0DF4F-04F7-437A-B4A5-EF002D2FA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A6685-A2FE-411D-B77B-103D666C6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91259A-AAEB-4206-A713-D99772190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76362"/>
            <a:ext cx="87915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5719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AB9B1-3E93-428C-B429-1083ED18B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342A2-52DA-4CF8-8700-BDE4B0089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37F382-7BFD-40D1-A8A1-684027839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23975"/>
            <a:ext cx="87153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310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CBAF3-A18C-41C7-BF6A-D46C04E39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AC5E6-B140-46E2-9DCA-B49B8B411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A74264-92D8-4914-81B1-43F73F11C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9700"/>
            <a:ext cx="86963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41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3DF1-7F5C-490A-A895-81228D961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DD0F8-7B2D-4D4D-BB76-B7A76CADE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F2A0D1-49AA-4547-9A5A-C77D19C93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50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17EB3-BD73-4A30-8FAB-574292EA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CF36B-F874-42FB-BB37-4A40B7A1A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5892AC-6C42-4F48-9FE2-0C4BEA587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14450"/>
            <a:ext cx="871537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55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03C4-4DAF-459F-BD83-FAD77C01D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9A5D0-81B5-433B-A57C-844082B4F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86CBC7-DC74-4E0C-9E83-ACD9CA414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95412"/>
            <a:ext cx="87439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05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6FEA6-A00C-437E-B76D-3BEFE019B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8023-40E1-4731-9092-29B2C59DF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716746-2240-4CE5-B9D1-F5D9FB01A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14462"/>
            <a:ext cx="87439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65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489CE-4714-437A-8467-5AB7A85AC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19B99-16E3-4033-A89E-4EB13D876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CE05D-1F2D-45FF-AEC7-F06066851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295400"/>
            <a:ext cx="879157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10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5D31A-FB81-42C3-96BD-B7A16112F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C5ADF-ECAA-462B-8FF3-B0325AAD5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872494-7471-40D7-870F-1EAE4C3DB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00162"/>
            <a:ext cx="87439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66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53C49-41B4-4DC4-9AD2-E00ADE9A2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463A6-8B8C-431D-93EE-C791CC4B3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610C39-CA53-4D52-9B3D-B6945CC82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0650"/>
            <a:ext cx="87344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04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398A9-25E6-49B5-98A9-DA14B6C68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175B2-8DB0-444B-B1C4-E29A85DE7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9D62C4-4267-4336-BDAF-98705FBF7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295400"/>
            <a:ext cx="87058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08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95266-9AF4-443F-8E2F-91F03838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2CBCB-57DD-4400-A228-A3DFC9BD9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B0B498-53EB-477B-A787-0E5801AA7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23987"/>
            <a:ext cx="87058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47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0</Words>
  <Application>Microsoft Office PowerPoint</Application>
  <PresentationFormat>Widescreen</PresentationFormat>
  <Paragraphs>0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</cp:revision>
  <dcterms:created xsi:type="dcterms:W3CDTF">2020-06-26T02:55:24Z</dcterms:created>
  <dcterms:modified xsi:type="dcterms:W3CDTF">2020-06-26T12:29:33Z</dcterms:modified>
</cp:coreProperties>
</file>