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19D6B-E98B-44AC-91E7-141648C90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B7BE48-2D06-4B1A-AAFF-5CC68D75E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1C02E-0F0E-4D26-B662-B435F82BE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EACA0-1869-4E1B-8C79-1BC70E4DA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14CD7-3A75-49F5-B320-19D64399A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6050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65867-9A52-43B3-AC77-90D356307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3C421B-AF45-465E-9714-954800123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1CEAC-FC6D-4862-8D88-4D9843028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731DC-9322-4590-95C6-2BED483C9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F8229-8FAC-426E-BD30-FC4A98DD6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41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968773-F5DD-4476-82D0-E81809F429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90123-6588-4F40-BAC4-BB54C09E8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99D06-F93F-4FF0-A90F-EC418B380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47F587-59A2-4A2F-93C7-87C0509B8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BDC10-392F-4EF8-A2AF-A2456FD1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639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CC6B9-4CD6-4EFB-9C55-1E918DE5E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B0630-5354-435E-BC1A-FE58A34F9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73258-F3CF-451F-93CD-5AC04BC6A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CBB2E-EFBB-4015-96DD-A18F6A9EE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BBF0E-0A0A-46F9-8640-A1FD7645B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965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97753-7488-4F3A-88EB-51F450548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DDCCC-A140-4DC3-B196-DF04B402E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8814A-C7A4-43A4-9106-A9FB1411C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054BA-0AB8-49D8-B211-1D9035123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1478B-CFCC-4BA4-8380-FA09BA868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082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F266E-C20B-4320-8190-9A61F22DA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11004-AACF-4BC7-A641-2A9AC9EF8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EC18C-B069-434D-8E58-2EF1A8948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75A0A-1C84-4C06-A51D-7749EA3A1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903AF-DD62-4466-BC27-2A39BF07D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6B55C-061E-422D-8781-92E96366A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5121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5C4AB-5365-420B-BC52-6104C26B2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76F24-6247-4F31-A146-1992F02B6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12572E-558D-4E4F-A779-06551840E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DBD1DD-718D-4D35-81FC-9C876F637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630E6A-A8CE-4042-8F82-094B15A330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34A9F5-E89E-4591-93A9-DC2C26A0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B96CC6-BECB-459E-A25A-EB1F83E0F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D406DC-49D6-458B-810B-BC14E4750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32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D71CD-708F-4C35-96FC-E3EB3EB51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EC3BB1-C975-42FF-8468-6CCE35912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D350E6-EED4-494C-B17D-2457EDD60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C3BD2-2477-4BF6-ADD4-A4F31A85F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3292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EBFFB8-657E-41FE-9AC6-1AA203172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C44F74-A7D9-46AE-B55D-7AB56AD10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DBF6B-C6BF-4B0A-B2DB-301ED8123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1641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17984-EB6D-4433-BE16-6713416A2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E3993-7910-411F-BE70-29E93F15B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4B4E4-1DAA-4F55-8BB9-4CA1C7E429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6D8C3-E8B3-4F50-9BE5-5E384B7E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E1CF7-302B-43B8-AA8E-8486B14E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B445AE-8870-45EE-848A-BE6DBCD5D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472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BE64E-7E79-4467-81C6-3312729B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E06436-2BD8-4657-A6CB-A3F4C46094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871D1-63ED-4E75-B710-C66375B3B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3D7D7-809B-443A-9EF8-90B09FD8B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029776-01C3-4849-AB30-B68BFD2BA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956DC-913D-4A08-9FE6-E44BCBE69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6867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23A008-0DDF-42C9-B43C-0FDFBB6A9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7AB178-FACC-45B5-9E38-CFA344514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E5B20-1B96-45EB-B6E5-61BEE3598D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3762E-FE66-4020-9796-8B7B260C2046}" type="datetimeFigureOut">
              <a:rPr lang="es-ES" smtClean="0"/>
              <a:t>25/06/2020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DB931-6445-4065-A599-FC3C2C9E99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36B27-A6FB-480C-9A5F-EFA0A8CE2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4272D-BBDC-41D6-9F7E-36D57ADD82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396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7A188-1ACE-4A23-98A8-5B4E327C5B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320F88-3921-459B-A11D-52DBA16938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726FF-0EA6-4735-815D-CF4B61CED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04925"/>
            <a:ext cx="871537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09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C528F-A085-4E77-8138-C044AFF4B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C9F96-965D-4B18-9029-5145767BB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2EE744-5C1F-42B0-8DC9-AAF566D81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30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D249F-4905-4327-8946-6E95AA9DF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0BF88-64D7-46E2-B173-48F4B46D0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E4BDE2-3356-41AA-88B0-9E8816440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95412"/>
            <a:ext cx="87630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40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7A1E-8976-4AD7-9856-EF3B9006F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D9ED0-93F7-4E3C-8342-886FA92D7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752E65-9600-4B12-BD56-3D7511EB4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20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4BECF-D594-42AD-837A-1A6242C2F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16F98-55E0-46C2-B223-50231E58C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E2A03D-1D1B-4E7D-AD2C-C8045A139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0175"/>
            <a:ext cx="87725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47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2A400-A453-42C3-BE40-2871D8E1F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0FE74-DBEA-4BEF-95C2-2E8D17891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E098C3-6147-4F9F-AE5A-5A9C2364A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14450"/>
            <a:ext cx="869632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02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E1281-7538-4576-B432-A61650D65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C91E7-E0E4-4FE4-8152-96705C46A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8A051B-5B50-45F5-8444-B731334F5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33512"/>
            <a:ext cx="87534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23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92472-6AB9-4832-AF15-A9A4B2522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F3C30-48EB-4D87-8C90-37DC79634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917397-01E5-4F66-839C-465A4C1E2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95412"/>
            <a:ext cx="87820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17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B785D-EEA4-476C-854B-85146ECCF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A79DC-0382-4EE6-86E9-5A21A492C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19833D-C910-470A-85D2-401EBDBFE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47787"/>
            <a:ext cx="87630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89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03C50-9E3D-4179-B759-0FEF9C08F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91236-F296-412D-AA67-DAFFE512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49DC3F-2BBC-4B22-8803-9679D67E2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419225"/>
            <a:ext cx="88106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47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01CC2-AB93-4468-9FCB-005F6AB5A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18F92-5E6E-4962-97A0-3722CDD27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CF3959-B08B-4E29-A6D6-837D96F99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09687"/>
            <a:ext cx="871537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86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C763E-ECEC-4395-B67A-CFFB6A7E0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B271F-7A48-44C8-AB8F-CA652C02A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CDA636-4088-41CF-9885-801BFBDB9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4937"/>
            <a:ext cx="87344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598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764EA-229F-450A-94D3-D0C735C30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DD479-74A8-4850-AEBF-DD0D6598B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AC88CB-2C15-424B-99FA-3CC856E5A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52550"/>
            <a:ext cx="86582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78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BB214-0286-4AE1-AFB7-CD6C5275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168C1-7C6E-479A-BCFB-A6F87C344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251872-C68B-4E90-B732-36AD37784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90650"/>
            <a:ext cx="87725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D4EA3-078D-46B9-AA01-03121521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3A218-898B-46D8-B6CF-5C2B2C5AB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8CC3F0-B765-40E0-9BC1-B0106E8ED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19212"/>
            <a:ext cx="869632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140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91C2-8F9F-4949-89E7-CAE523112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3D5F1-BF7D-4ABF-8B08-94CF633D0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83D898-024F-4050-A072-08B8E5B47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09687"/>
            <a:ext cx="874395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25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4F93-CD6E-4FF4-8597-8B9074624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A080D-9B99-4E56-B992-1407DC21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9D8B4C-8629-49D8-AB93-BAB135684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0175"/>
            <a:ext cx="87534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14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3E99-F6BF-4020-AD4C-7EBC0B957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75C39-3F09-436C-A647-B099FF865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FB160B-0ECE-43B7-8BD4-09B4E2424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04937"/>
            <a:ext cx="87820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78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0272E-74F7-455A-9155-488E2FC80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04E51-6D67-40BD-89F0-443BEF21A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0DC05A-0262-413E-B8C4-A59CF85F6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9700"/>
            <a:ext cx="87153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26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3B232-4B72-4203-86D0-7B8CAB149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6A7DB-0B3F-4E94-9779-6F56B5B32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2C1C3-97B3-4CA2-9C13-3712D8F36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35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6ACCB-4999-4D8F-A844-BFCBDE578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DFDB9-7494-4A64-AADE-312579978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9206EC-BD38-4C63-8AAE-EFD2FE0EB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71600"/>
            <a:ext cx="87058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77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4E690-675F-41B5-A3BA-8A9E1091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0EA47-4258-47BF-B8BF-25B633B96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187CAD-2E8F-48D4-BBB3-BD010A8DB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47787"/>
            <a:ext cx="87058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39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04A48-0A7B-4622-B2C0-716187267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F7228-0D55-43DA-8E95-EA0F56EA6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CBE0D8-6971-4109-A311-47F1FBB8C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404937"/>
            <a:ext cx="88201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79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83B9B-ADCB-402A-91FE-4E4C45D6B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BFE8A-F281-4C43-B201-381314136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15358F-C074-4F1F-B332-82D2F215E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19212"/>
            <a:ext cx="865822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58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BD5CF-F079-4765-AF81-CD7CFFE3D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BC2EF-F3B2-4E65-9989-6AE17CFCC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204961-C4DC-4E7B-BEA7-EBEDB8607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295400"/>
            <a:ext cx="86677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706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A85FF-5CC2-4534-B3E4-5972680E0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F817A-89C0-4B68-B123-FFB905931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C2A19E-D818-4570-BA7A-D82293020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00162"/>
            <a:ext cx="87439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356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6F95-4F57-4117-BE3C-7ADA9E8B1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4BFC7-3CA4-42E1-8EC0-56B34436C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321F20-A428-4B1E-8023-3D25DC709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09687"/>
            <a:ext cx="87630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8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E6A31-6667-4E16-AF4A-67DBE405D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20862-594D-4F13-8520-DB9006D6D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2C87FB-DA64-49C5-9616-0AE8731EF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281112"/>
            <a:ext cx="87915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270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C01CF-2F97-49C7-B5C3-025E07515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A263E-D8F9-4D6C-81DB-19EF4E35C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AA6909-2CE3-412D-9E0B-32DE1EDA8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19225"/>
            <a:ext cx="86772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948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C8C96-FB86-485F-BBDA-1DAD2830B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308D5-EF6B-42E8-81AF-88D8A7FC9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2F403-1177-4B01-ADCC-D4E0680A6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76362"/>
            <a:ext cx="87153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49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E9AF2-D4CE-42F5-9C42-5071E0AE1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3CF61-B9F7-445E-BDCD-65C71A817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9E4551-CC9A-4CA0-93AD-6E6D606B0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09700"/>
            <a:ext cx="86487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47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67F65-4069-4CCF-B2AB-D2E8F6412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3B00E-7DED-43DB-AB40-661B86068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6749B7-48CA-4593-B0BE-21CD89177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47800"/>
            <a:ext cx="865822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47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769F5-3457-4B97-AFFD-E69366463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67FB9-FE3F-4FED-B028-12D7BD56E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D46C3D-8C8B-4597-BBFC-B9B75D78C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9700"/>
            <a:ext cx="868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80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77E98-144F-4805-B1DD-AEAED898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6B929-2C1B-4C35-A140-08166B780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CCBA4D-8365-4D6F-82E6-A0D703A9A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28750"/>
            <a:ext cx="86677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22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5788D-6062-4651-99E9-55F65248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40EB4-F986-4853-A51B-9BA18E99C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7CBC47-278C-4BB0-B670-43381262C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09687"/>
            <a:ext cx="87249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81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E6214-F95C-4513-87A1-5CD7194E7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A0720-B6FE-41CB-9B50-234EC766C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1D760D-D434-418F-B4D4-8EF85BFFA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23987"/>
            <a:ext cx="86677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872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0</Words>
  <Application>Microsoft Office PowerPoint</Application>
  <PresentationFormat>Widescreen</PresentationFormat>
  <Paragraphs>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</cp:revision>
  <dcterms:created xsi:type="dcterms:W3CDTF">2020-06-24T14:38:49Z</dcterms:created>
  <dcterms:modified xsi:type="dcterms:W3CDTF">2020-06-25T10:49:51Z</dcterms:modified>
</cp:coreProperties>
</file>