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96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7" r:id="rId19"/>
    <p:sldId id="278" r:id="rId20"/>
    <p:sldId id="279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90" r:id="rId29"/>
    <p:sldId id="291" r:id="rId30"/>
    <p:sldId id="292" r:id="rId31"/>
    <p:sldId id="293" r:id="rId32"/>
    <p:sldId id="294" r:id="rId33"/>
    <p:sldId id="298" r:id="rId34"/>
    <p:sldId id="299" r:id="rId35"/>
    <p:sldId id="300" r:id="rId36"/>
    <p:sldId id="302" r:id="rId37"/>
    <p:sldId id="303" r:id="rId38"/>
    <p:sldId id="304" r:id="rId39"/>
    <p:sldId id="309" r:id="rId40"/>
    <p:sldId id="310" r:id="rId41"/>
    <p:sldId id="312" r:id="rId42"/>
    <p:sldId id="313" r:id="rId43"/>
    <p:sldId id="314" r:id="rId44"/>
    <p:sldId id="316" r:id="rId45"/>
    <p:sldId id="319" r:id="rId46"/>
    <p:sldId id="321" r:id="rId47"/>
    <p:sldId id="323" r:id="rId48"/>
    <p:sldId id="324" r:id="rId49"/>
    <p:sldId id="325" r:id="rId50"/>
    <p:sldId id="326" r:id="rId51"/>
    <p:sldId id="329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37" r:id="rId60"/>
    <p:sldId id="338" r:id="rId61"/>
    <p:sldId id="339" r:id="rId62"/>
    <p:sldId id="340" r:id="rId63"/>
    <p:sldId id="341" r:id="rId64"/>
    <p:sldId id="342" r:id="rId65"/>
    <p:sldId id="343" r:id="rId66"/>
    <p:sldId id="344" r:id="rId67"/>
    <p:sldId id="345" r:id="rId68"/>
    <p:sldId id="346" r:id="rId69"/>
    <p:sldId id="347" r:id="rId70"/>
    <p:sldId id="348" r:id="rId71"/>
    <p:sldId id="350" r:id="rId72"/>
    <p:sldId id="351" r:id="rId73"/>
    <p:sldId id="352" r:id="rId74"/>
    <p:sldId id="353" r:id="rId75"/>
    <p:sldId id="354" r:id="rId76"/>
    <p:sldId id="355" r:id="rId77"/>
    <p:sldId id="356" r:id="rId78"/>
    <p:sldId id="360" r:id="rId79"/>
    <p:sldId id="361" r:id="rId80"/>
    <p:sldId id="362" r:id="rId81"/>
    <p:sldId id="364" r:id="rId82"/>
    <p:sldId id="365" r:id="rId83"/>
    <p:sldId id="367" r:id="rId84"/>
    <p:sldId id="368" r:id="rId85"/>
    <p:sldId id="369" r:id="rId86"/>
    <p:sldId id="370" r:id="rId87"/>
    <p:sldId id="372" r:id="rId88"/>
    <p:sldId id="373" r:id="rId89"/>
    <p:sldId id="374" r:id="rId90"/>
    <p:sldId id="375" r:id="rId91"/>
    <p:sldId id="376" r:id="rId92"/>
    <p:sldId id="377" r:id="rId93"/>
    <p:sldId id="378" r:id="rId94"/>
    <p:sldId id="379" r:id="rId95"/>
    <p:sldId id="380" r:id="rId96"/>
    <p:sldId id="381" r:id="rId97"/>
    <p:sldId id="382" r:id="rId98"/>
    <p:sldId id="383" r:id="rId99"/>
    <p:sldId id="384" r:id="rId100"/>
    <p:sldId id="385" r:id="rId101"/>
    <p:sldId id="386" r:id="rId102"/>
    <p:sldId id="388" r:id="rId103"/>
    <p:sldId id="389" r:id="rId104"/>
    <p:sldId id="391" r:id="rId105"/>
    <p:sldId id="392" r:id="rId106"/>
    <p:sldId id="393" r:id="rId10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D611C-7991-4F82-A171-6B3606FC2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665E89-759D-479B-9FEC-AC54C46E80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06503-F646-4BEE-900D-F9ED4DDFE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9D522-3FD1-4EFB-B80C-56CEB00EC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9691E-DDFB-4E7D-881A-014634F5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359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09860-BE6E-4104-B4A1-8DA11743D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7AFC73-34AB-41D8-AA8F-1268EBB6A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EB31B-86ED-495E-8637-8BCA5560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F86D4F-B108-4785-B14C-8EE711306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E77F4-0068-47FE-83E7-64CE06762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887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1CFE5E-D8FD-430F-A3F1-D8AA019CC1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D5EA53-EDCB-42EC-AC90-AFAD6BE1A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10267-ACCE-4C4F-B2B0-E2C14E01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C6B0B-91AB-4E14-ACC5-AE6B0C52F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97D6-924E-433C-82CC-5FF7F48D4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2029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4B11B-E044-42FB-B28A-83D5239AB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55904-2E0D-467C-AC05-D2BE54980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D9CA4-D6F3-4275-934A-97CCD135D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61BB9-11FB-47A7-B89B-E939594E4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1996B-BE28-4164-A634-FB1B3068F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3459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B7201-A93C-4745-8A11-1C67892FB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013C9-3F43-4934-B8ED-5686FBE01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8C5E1-4036-4400-B3EC-7D6D764BD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C3731-E65A-4490-8E48-430656AD9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608F4-35E5-4B51-910D-B27BF4AFF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0507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E6CD0-61E7-4BEE-B712-20AC1BC7C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B5E14-BED6-40D0-96F8-832CD424C3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AA540-A369-46BD-AE4A-83802FF9B5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AAB9-86B3-4B81-BFF0-B55FF53A5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9351A9-3D93-4064-8E3E-AC3F15D1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C4C602-30C5-4096-9F7E-B4F27D9E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7944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2D106-758A-46BA-86E8-EF87E0CAC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454774-09EA-46CD-BB37-3C893088E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D0FC2-4926-4123-B329-15E49524C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29A2D5-8741-4DE0-898C-BFB83D929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848073-2442-463D-A298-633BB41081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A22DCA-1316-4EE3-8807-5486292B3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5C1DD9-05A9-4DB0-A986-6A7F23E2C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8BA103-4AF3-4697-A05D-947D5DC7E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0411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64A5B-97AE-4131-A2DE-1E3FF46C0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422F0F-CC3A-48E6-91FD-BFC8BEDBC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FE3E91-A1F2-4616-894E-85EF2D3C5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AAB616-2072-4907-83B8-5760BEF0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63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BF4B93-E03B-4069-882C-D05703933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E8AF48-423D-4643-A19F-CAB081FBB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51616-E5B4-4839-B165-73C61DFA4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286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875BE-9BCE-477B-841B-2DC66947A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76BED-6133-4102-BC83-F1C1B2A4E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2D2DC-41FF-4087-AF9A-987207F27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F40C0B-92EE-4217-9158-C4F6A1E2B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32BB56-3AFB-4B20-A7B3-469CDFABD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38E22C-2EAF-4F42-86F7-D75C9F15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8141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8CE94-54D5-491C-AA72-4CCC7D9FB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7554B6-4A40-4050-A49D-190B7AFFB3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4F3405-D00C-4990-B7C0-3FA3204A4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C28A0A-6E3C-4D4B-868E-9C83D838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9A429D-5CB9-4296-80CF-A3A4A95A7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6F89C3-5132-4ED0-85CB-D81061B2D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4244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F3542A-E422-434F-8D70-FE3554008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4CBB8-820C-4EC6-91F0-5D3EC7C37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485C4-394B-4CC8-AEFF-7077462B4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AC16A-3E8B-4A49-A254-1AD24CF63B19}" type="datetimeFigureOut">
              <a:rPr lang="es-ES" smtClean="0"/>
              <a:t>23/06/2020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6532D-FC07-4509-AD59-A3D58E125D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45A05-7262-478F-9394-33DB76452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F1D27-27B3-42C2-B769-1A001A0B21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779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E0BA3-4497-4C89-8ADD-CAC736E9BD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9CE2CC-EB5C-4515-B6D1-B8E7D7099C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06BFB3-6048-4BE9-A509-839748845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90650"/>
            <a:ext cx="87439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91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53486-0BDF-40EA-A029-4CF19E14A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F3736-0AF7-451F-912B-3B67A5C07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E2A864-8A3E-4821-8764-A6F197C27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38262"/>
            <a:ext cx="87058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6125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46291-8036-4BBF-8028-BE09178BD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2C88A-4995-4A8A-9A19-1842FDD22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BF3CB1-93D8-4107-B82F-E25074630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9700"/>
            <a:ext cx="8686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2891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53A45-BE69-4E3F-993D-B14CD5EF0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53AE5-870E-4E96-A18D-00DFF1389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5959CA-07C6-44B5-B74C-DD5311B2C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00162"/>
            <a:ext cx="877252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3268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CFA3-DA18-42BF-96B4-68E050D29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F19E4-3816-4AF3-AA8A-7A03FA5B0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BE6127-A879-489C-A2ED-AFFCD794F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09687"/>
            <a:ext cx="870585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16603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2691B-4E11-42DC-AF7E-2BB54E8BC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72100-AA91-4362-9A0D-D199DD800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BA241C-8BE8-4059-854D-5DC5E6DC6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365125"/>
            <a:ext cx="8696325" cy="4733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79D15C-DB32-465C-B734-6B938FE8F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837" y="5233987"/>
            <a:ext cx="869632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0411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B6600-2C68-4074-B46B-AABE88AD5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AC2E7-CBC1-4B1C-9CB2-F92872653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FEAFB3-8191-4F93-9217-5BD796744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09700"/>
            <a:ext cx="86296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3017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177FD-0C52-4EFE-8F0E-AD893B830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9B12B-8218-4368-8C9A-B29D24965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39B653-5295-4341-AF47-16F8B3511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38275"/>
            <a:ext cx="86772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8434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8D11-70C9-4894-8205-4B650DE42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A53C2-BE19-4F1F-8FEC-6DB1E1EEF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D7E539-30CF-4897-B20F-282EE31B5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25" y="1247775"/>
            <a:ext cx="851535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30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26463-A23F-409D-AD39-85D0C0455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1D449-4B47-46B7-BB4C-E991B04F8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52FE64-5148-414A-93C9-24E572592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28737"/>
            <a:ext cx="87725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95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937D2-589D-46E4-9184-BF6D58155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6EB0D-A5FF-43D3-8AD9-9FDA1CC61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84D93C-7BA2-4FCA-BC89-DA1D315E3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295400"/>
            <a:ext cx="869632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13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7721F-8E96-4D03-B34B-88B6F3FC9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4F909-8C67-4045-ABEC-49D79C9B5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0AF7B4-1390-4131-B71B-B554A3357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19225"/>
            <a:ext cx="86772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305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1223D-3CA1-40F0-8870-D43DF7436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920AB-5850-4EB6-B70D-8B3BA25DE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AF6E1B-28E4-478E-9C16-5BA7CAAAA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328737"/>
            <a:ext cx="88487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59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1FF3-47EC-49FA-A572-FC711DB75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3C126-7354-4E71-A733-EFA1FC5D6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D4FE66-D2A6-45C4-AAB9-C3A06F0CA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323975"/>
            <a:ext cx="88773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58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E8890-699E-4CC3-9C7B-90336C50C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C0FF2-0F8A-4721-98D0-9C99A6FBA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50C99E-6A3E-49B4-99F2-AF654FC15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0650"/>
            <a:ext cx="87249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38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B9A11-1ABF-4DAD-8243-775B0D014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3440C-1460-44F1-93E1-B3D778021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6C3028-8DF9-4192-993C-BFDA7621C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28750"/>
            <a:ext cx="86487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6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AE1DC-6442-4710-AE7B-7F30AF341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B4392-D3AF-4146-A1B5-24875623D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D7972F-1CC0-49A0-9695-B962C9FAC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33500"/>
            <a:ext cx="881062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095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3DD79-A7B4-4F32-A001-C349BB466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9049D-3DDF-4DD3-9F16-8A48C7D44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83E6F5-997D-42E7-BC9F-1105088FA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38262"/>
            <a:ext cx="88392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51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A29EE-8958-4CF0-821F-348256E06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F502C-01CE-486B-B0F6-8051817CC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CFF3F0-C6C9-4B67-81BF-A3AA0334C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29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28011-A411-4C77-9423-824D23136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5BCED-E646-4CF6-BE06-91C698BFC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C26C0B-C8D1-45F1-8C28-5D920C1EC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85887"/>
            <a:ext cx="88201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14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34A6-8F7B-4000-A9DA-84404938B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D4A99-C672-4932-A37F-2B2800A62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D8A899-D0D1-488E-893B-659BB207B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66837"/>
            <a:ext cx="86772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285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629A1-244F-4E53-84F5-8B660DA41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B87B0-DA83-4705-BAE9-A721B36C2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2868B1-F208-42A4-8BD1-F49F97F58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923925"/>
            <a:ext cx="8753475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22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CA1D-8A53-4D1F-9F51-0424F4149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5B84C-93CD-4E71-AB63-7456269BA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875E50-988E-41F5-8FE8-D83CD2819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023937"/>
            <a:ext cx="869632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04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66096-62AE-4B7D-9B98-0BAA2550F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9BFC7-B69F-46CF-8172-747CA3018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86222A-73F9-4228-B337-E2C952D69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190625"/>
            <a:ext cx="8772525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7986B-A21D-47AB-9702-1DFCFC1A1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77E2F-4F9B-430F-8D3E-280013ACC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72F1D1-1339-4E87-945D-DF7667569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285875"/>
            <a:ext cx="88011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1258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2C69C-2000-462D-AD71-CB77A36A9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EB501-C9BB-41CE-97A7-52B7859DB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56C634-6DCB-4125-95B1-1A2F2359B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762" y="914400"/>
            <a:ext cx="532447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578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26B67-1D62-44D7-87ED-A68D39BD4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1173D-5F40-4AA8-B0A3-452E93712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69CC1E-B39E-4FBD-93D9-F4B4ADCC4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947737"/>
            <a:ext cx="8724900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12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EBB85-949B-4034-AD79-D5351F3FB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B195A-7682-46D2-8C85-5A2B09D61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938AE0-B671-4C44-88AD-C6844E4FE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14450"/>
            <a:ext cx="869632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20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4040E-3786-4EAB-A021-8303E7EB0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F76D6-26BA-4A9E-8EC1-EB5ACFC02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CF992-CD04-4C29-8551-3F856FE20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9700"/>
            <a:ext cx="87534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26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611AA-AC44-43DD-B663-C255C1756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9BB9-0E1D-4899-94A1-E70E50C22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654BD5-1417-4C72-9AA3-9C843AA4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62075"/>
            <a:ext cx="87630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97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8D9D-59B9-444C-A5D0-30D7CEF88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A551D-A631-4BDF-9445-C058EEE67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4C9ABF-3D29-47C1-9F8D-43AF3EB26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4937"/>
            <a:ext cx="86772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938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EBA5C-BC3C-46C4-A0DC-C46188587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7A7F2-DFD9-40F1-A4A5-29073D6A7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B9B483-4528-4EA8-B2BC-5EF157BE3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9225"/>
            <a:ext cx="87058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41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DFBF6-47C8-4CA3-9423-123DFCF05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A4668-08D8-4061-9B5A-28FF83106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C57806-9375-4418-BB5F-DE8B52C42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214437"/>
            <a:ext cx="8877300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87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54A82-F31B-48B8-9099-1CECF50AA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5AC82-B190-4516-A402-F99BC07B9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79B57A-659E-411F-BEE3-4D5CFC0FA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9700"/>
            <a:ext cx="86772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361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69D03-5B6B-4D65-937A-9E3C9D7DB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E8BE5-3ABB-4C55-9252-F57B47C6FA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BBF75B-D740-4F23-A514-8F2CCA00F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276350"/>
            <a:ext cx="86106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910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3CA56-CAF0-4565-BAF5-395394B24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02A22-9301-4BD3-8381-96184267D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C57262-8C6C-4F2C-9E25-CBA164F38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252" y="423310"/>
            <a:ext cx="7267713" cy="31888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433E4A-8F59-4795-94DB-35B22BF0B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252" y="2209800"/>
            <a:ext cx="7267713" cy="396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580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20D56-7073-4212-A36A-1F01F4A83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0213F-7D12-44B9-B745-7B864457A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B94BE5-C923-4ACE-BD63-17139C423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90650"/>
            <a:ext cx="86487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511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36CF2-F553-4A60-BE78-DC903E34C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939A4-C674-4A10-85E6-942CA783D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FA6640-55D2-4BCE-B67E-51C17196A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23987"/>
            <a:ext cx="86772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952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A0861-7435-4E79-A466-330662E7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8B2D5-1F08-49C7-A89F-13E57487F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8D38CB-2CF1-490E-81C3-3A8FBA59D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95412"/>
            <a:ext cx="86391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122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48C36-E372-4FD3-B6AC-F25A88A21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7B4C7-3709-4FAE-BDFF-A38FFD870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2867B3-4E33-402C-BAEF-60B8FEE15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23975"/>
            <a:ext cx="86487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31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CE2DA-F062-4D6E-90D8-68E2326A0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33F1B-8265-428B-B584-481563ACB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9D196F-63D0-4FF9-B16E-68FB4E60F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81125"/>
            <a:ext cx="87915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431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7BD05-665D-412C-BCEF-20F5644C7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E71D2-6B2C-4768-90C3-9C5A8C29A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29D788-2BB0-4FA3-845A-5F1A52E32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9225"/>
            <a:ext cx="87058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850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B210B-9B0D-4298-808A-D9D4BE47C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1DA74-AA74-49C6-B5AA-3CB2D184C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976CF8-8446-45FE-AB5D-D49846B9A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90650"/>
            <a:ext cx="86391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430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AB761-8AA8-4452-B2D9-5A0C4EFBF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9CF78-7C2F-4A60-9797-898950B1B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E43AB1-6238-4579-A494-3BB496E21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019175"/>
            <a:ext cx="870585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80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75833-4240-4364-BFCD-53E3D8322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A4EA9-88EE-48F8-A639-FED2930F3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46CE48-0D35-40B3-B389-74ED4ADAE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23987"/>
            <a:ext cx="86201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328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2CC52-0FB7-4A9F-97CA-53FAA5C27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002A6-84EF-471C-89DE-C901FC0F2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85549-386B-4467-8E4A-301A32274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66837"/>
            <a:ext cx="87534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0440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F0208-E9BC-4498-87FB-6FC4D311A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88078-70E1-4BCD-A1C3-1C30EE6E8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DC63EF-BC71-4CE4-8815-7F8F4C6F4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52550"/>
            <a:ext cx="870585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3022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0448-640A-4918-8CDF-B65F63C60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CF09E-F822-49E0-AF8F-05EDF8FAF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9E6677-6C03-4B67-BC2D-832DCE758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71600"/>
            <a:ext cx="8686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553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17E6A-BD27-4CB4-811E-A7844239B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0A733-E6FA-40B5-A0E6-FAEC11519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569B5D-B5CB-4CDF-A554-CD22ABDFF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734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F0514-05C2-4145-9F14-334002E70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7DDEB-765E-4723-86D0-1D4A989E9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A97DAA-4255-4644-853C-06D183017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23975"/>
            <a:ext cx="865822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058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DB794-6BD4-4EC4-B0E1-CB780A289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D2235-C91C-4910-8E47-DB8487679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3F16A-3347-42DE-8429-CB837ADE9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43025"/>
            <a:ext cx="87058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36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70D4A-806B-4030-B59D-292CD560F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96E8F-41D9-4611-8EF2-7F3631D8E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FB6297-4B94-4C7A-BB47-387F0D2A3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00162"/>
            <a:ext cx="87439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5403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A382D-711D-41DE-A169-C75462806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834F8-AE47-4574-A651-07F9B0E75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C05E6A-C0C4-496A-B884-297946A75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262062"/>
            <a:ext cx="862012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241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FEEF1-4967-4E63-A5AE-20526B20F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2A18F-1CD6-4DF7-8200-3210204FD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4998FE-F225-4A62-BC74-F62A60643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95412"/>
            <a:ext cx="86582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104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886D2-819A-4A61-A77B-C0A48508E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8E8DD-E0F9-41B7-836C-51ABE5AAF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AA24CA-A199-4E43-B8B4-DEBA65334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0650"/>
            <a:ext cx="86963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4057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5B9D5-D441-4D6D-9FD7-040E84A73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35B7F-A4F2-4EFE-8623-7DAEE1CA7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D03808-8C3D-4FFE-8EBF-D0CA38FB3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1347787"/>
            <a:ext cx="860107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9588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BCB5B-7023-4309-A669-C779BF507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F4B69-2949-4879-9575-63F3A6217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CD243A-02DE-451E-A011-F7FA99B77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1352550"/>
            <a:ext cx="85725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513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A300-6E5C-42CB-BFB2-0A69E3F9C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EFAE3-B7B4-498E-9F66-0232E0A96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21F86F-1F00-4C5B-B678-DFBBEC107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4462"/>
            <a:ext cx="86963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36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0E15C-A736-4B3B-8942-A59C845E6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15B8C-5B02-4A64-A3DB-1BE9D75F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4E1631-7EDB-4B31-B507-FC62BB095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47787"/>
            <a:ext cx="86963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3920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6822D-9F44-439F-AF69-11BAEE464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38652-DB93-430E-8660-3F5C4F421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624746-8990-45ED-9670-590143C23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0650"/>
            <a:ext cx="86868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693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CCBF6-8AEB-4F02-A234-7F9872809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A3ADE-7F10-46A0-8F86-6F82B8194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368B3E-4EA3-4CA3-BED3-639B46B54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4937"/>
            <a:ext cx="87344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365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EF78C-9FE4-4D70-A42E-D841E60DA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5D9B-1D92-405B-A99B-D81219C94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5D06E2-C74C-494E-A9AB-70B2E92AF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4937"/>
            <a:ext cx="86582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929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22C5E-B041-4DA0-9F30-B8E04F5A2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DF553-596B-43AF-9F08-757736347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CDBFCF-A0A8-4261-924A-9AF80C52E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85887"/>
            <a:ext cx="88201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084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DA12-BE58-4BB5-8FA4-9AC34F65A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0CDEC-E6C6-42AC-B564-0F7B6AB4A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55C634-0FE5-457A-96EF-5A4FBAD7D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1414462"/>
            <a:ext cx="84582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487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AF32A-A9A9-406F-B272-39DAD9D3E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43F60-72BC-497A-9160-42D7A5229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DCB27-7543-41F3-8E3B-A5CFC803E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85887"/>
            <a:ext cx="86487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044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8D38C-ACF9-4096-AAE2-2A46CAC2F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FF446-61F0-413A-9B82-C8C2D58AE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54E9A2-DB1A-4B7B-A325-70F5D86BD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47787"/>
            <a:ext cx="86677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137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435C-C967-48D0-BD77-EA1B13D4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A36B1-1F96-495C-9C37-07BE6568D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E07D15-B9D8-4957-BBF9-88507E7D4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9225"/>
            <a:ext cx="87058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241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246B1-569E-4FF4-827A-4832CE8E6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8A8CC-F3CD-44FB-9371-703DE4D97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46F80C-EE12-4A57-9B45-0183723BB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512" y="1323975"/>
            <a:ext cx="85629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961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7310F-AEC2-4FAC-ABDC-48BC62D5C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9A060-9135-4B16-B0A4-4C7817177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83E4AB-4DF9-470B-9667-F7EFD4F50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23975"/>
            <a:ext cx="869632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898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F0D60-4DA3-4263-8601-AB4A897E7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5EB72-8E3B-4695-8047-F50ADCC6A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1B053B-382E-4B20-A18B-3C8B00331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1428750"/>
            <a:ext cx="85820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09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DBDF7-B7F0-4802-9D46-0F6C1DC23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62080-06FA-4420-9DC3-7C6A225CE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6AB402-99D9-4531-83AC-2FC23C567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343025"/>
            <a:ext cx="86296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458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5EC88-DC60-4E5B-8701-FE4D7F093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E1238-BD3E-4F0E-8C86-D0ADD6DBB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3B3397-AC4A-4E22-8F12-B4AD6F170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390650"/>
            <a:ext cx="86201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8122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DC57F-5588-43A9-8499-8E56942E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8CEC0-A073-4E98-94B0-1FBEF6C29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D63940-CA90-4E83-8072-8B5812A6B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33500"/>
            <a:ext cx="865822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5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C72C4-9A47-4736-BD7A-A1D136AB5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1F393-9AD2-470C-83AD-B83E1B11D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ABAF76-37DE-4C82-BFDE-D9416B48E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66837"/>
            <a:ext cx="87534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2722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3A5B9-16E2-4ACC-9752-4F7B10D39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AC9FC-E917-4D4D-967F-0792A811C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C349BE-622E-4C8C-8687-FECD8B410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390650"/>
            <a:ext cx="86296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44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0886D-8D90-49F6-98AC-F7C309631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93904-395F-412C-9A9F-172548151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F37260-07D3-4AAD-8088-731B5C0F4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323975"/>
            <a:ext cx="86296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24946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30143-99EB-4D57-994A-6767E404E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BB8F9-BA5D-46F2-A70D-833C01AB3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B4CB5B-0349-4675-8E7F-4401CBF0D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1125"/>
            <a:ext cx="87344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49282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71979-9D62-45A5-8690-3A7DAC40B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E54DA-0CC9-4257-AF0B-E82CA4ACA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248952-9095-4381-B8E2-EDB2C43C4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947737"/>
            <a:ext cx="8686800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929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EEFE5-E4CE-4861-9ED8-530DB546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5E408-391E-45A5-90C5-C3E045149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D9D757-821E-4DBF-A5EB-4118FF844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14462"/>
            <a:ext cx="87820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0869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BB05-6470-494B-8A47-E894DB1AC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F57C4-B1D2-4F05-851F-1F3511DCE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AF05E6-8C33-402A-A4AD-A7AC55C46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343025"/>
            <a:ext cx="861060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549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8284D-8891-4BFF-8A64-D6748382F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73551-9057-45DA-BD23-47ECCF2D8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3BB67C-2D7D-4143-8309-0619C1895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33500"/>
            <a:ext cx="863917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73980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99A99-8F78-4BD4-90FB-69584DB97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9D4A6-7B28-4B89-A77E-61235C815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4FBAA0-ADE4-4667-B092-3D014E96C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33512"/>
            <a:ext cx="86868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24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A8AA7-65A3-4A94-8961-2108CB6E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6CD5F-0B90-4F6C-BF10-401C47414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36FB85-CA08-4D71-81EA-BC38A44F2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4937"/>
            <a:ext cx="87534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8936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A68DF-5B57-46D3-A34B-87AC96086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C07F8-BB40-4F1A-89A9-9A7A2CAED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AC5F08-06CB-4376-B005-68AF00AD7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247775"/>
            <a:ext cx="876300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49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78627-161C-4DC9-B06E-DEACAE75C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43876-4B86-495B-B45F-43CB5AA9A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6D1B18-736A-414B-A0D6-223A61155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90650"/>
            <a:ext cx="8801100" cy="4076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1B0494-E5DA-4869-986C-EBD153F1E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215" y="5695640"/>
            <a:ext cx="2857500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938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409C7-2E82-4BF3-A8FB-D4DAA8CA3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550EA-7506-45C0-81BA-C747FE4FF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86601A-7BE1-419D-A8F5-76454A14C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4" y="177800"/>
            <a:ext cx="8734425" cy="4400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81C474-3AEF-4A50-AAEA-986935DBE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885" y="4765675"/>
            <a:ext cx="789622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10006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5EC88-23B4-4809-96E8-20CD023FC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319B7-5AF7-4358-A56B-4B59F82B1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49282-A217-4528-A060-402244A1F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28750"/>
            <a:ext cx="87153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3247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08D19-AE96-4132-A850-37B1E50A0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47527-4018-4AB2-AD76-ED6E6402A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82648E-295E-4EC6-BFEC-F2397EFC2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747712"/>
            <a:ext cx="8772525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1146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BBBFA-7901-46D3-AE05-279782F13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A9651-BF0F-4BB0-B4C6-62460D928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88CC7D-F3B1-400C-A500-2A3D69610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66837"/>
            <a:ext cx="87534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679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356E5-2950-4D86-9114-7519C4BB8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FFD3B-D980-4D27-9447-5C412C1C8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3FD4EB-3849-42E8-B6B4-012BFACBB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90650"/>
            <a:ext cx="86582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2410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FD52A-E4EC-4A9E-9B20-99D88B18A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7BE4D-5738-4BBA-9DCD-7E9A0DC4D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1C4954-6EAA-462A-BEBA-95DFB1D7F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23975"/>
            <a:ext cx="86772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1565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0BD77-30AE-4944-80A0-410C623FC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934F7-AC4C-45BB-805F-55076C454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A24692-8E9D-4C2F-AB78-326F1648F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0175"/>
            <a:ext cx="87058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0707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CB9C8-69AB-4F7F-8333-903268A8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E10C8-06FF-4304-AD5E-AA1779E2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403684-5B75-452F-A192-C1FE2C1C7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23987"/>
            <a:ext cx="86963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9249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6C39A-5966-45DE-B18C-7AE8DE956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94F3-5746-455E-B631-64AFF9451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9DB192-A237-4F36-A87B-AFC009E00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33512"/>
            <a:ext cx="86487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6870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74F5C-B2D0-4E4F-9846-11AD3D473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9925-5705-429E-A86D-E61D005D9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BB357B-9F3A-47F1-B101-A3C07C93D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52550"/>
            <a:ext cx="867727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32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9E499-1DD6-4ABC-A2DA-4A069D69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B5EAD-442E-466E-84FC-0676DADCF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99A7EF-7C9F-4795-B3A7-FCD4499D4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81125"/>
            <a:ext cx="88296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9952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07215-0100-4098-8D02-2105C81D6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02C00-5040-45A3-8EB6-8A29F6288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3C4D8B-1245-471F-AC6F-EEA52E0D1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23987"/>
            <a:ext cx="86772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3115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56F31-39EB-4CEB-9514-277B60BB5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48234-B122-4B93-B12D-2EF5C9EB8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91C6BD-F283-4001-9912-49F23254A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290637"/>
            <a:ext cx="869632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03326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FCB4-C15E-4C25-99DF-C693E840C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05824-704F-415F-B5E0-9CD7375CA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D2A4E-2463-437B-AAED-75952A2DF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085850"/>
            <a:ext cx="8677275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951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1EBE0-73E4-4390-81A0-FE58E8398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42A42-0283-4119-A92C-512DA787D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16975F-4120-4382-972B-9A1959F8F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4937"/>
            <a:ext cx="86677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9054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8BD18-C888-4E07-853D-86C15478B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01CB0-664D-4FED-8C66-1B23F8309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7B74C2-75A2-453F-BB1E-064906389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323975"/>
            <a:ext cx="862012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3194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5A3A7-679C-4579-A172-A870B06B4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DEAF1-297E-4802-96DF-2B33F9BE7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A9D1CE-3E42-4607-B610-619E6646F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23975"/>
            <a:ext cx="88011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3593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542C-3E78-44DA-BA5D-155341138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9C128-C3D8-4D6F-A14F-6A6059097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A0E02-142D-49CC-B450-9F69019FA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475" y="1033462"/>
            <a:ext cx="611505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10597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41317-BFD9-4D9D-95D5-BF2600690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B82D8-2536-474D-93AC-C97CD5C0B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E33E44-3458-4642-8E65-4EBEF25E8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5412"/>
            <a:ext cx="86963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4233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C4866-F36D-47BA-8CC8-FBB463680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49E79-E634-4351-8DD1-9137C77D3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0F39F1-7CA8-4718-A6FB-B5CB4C6F0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23962"/>
            <a:ext cx="87249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0595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1033E-A998-438D-9DA5-F5C233B1E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FFB7D-A2CF-41A0-8469-6C9184AEC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CC459C-ADDC-4751-941D-EA6951E07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04925"/>
            <a:ext cx="867727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9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1916</TotalTime>
  <Words>1</Words>
  <Application>Microsoft Office PowerPoint</Application>
  <PresentationFormat>Widescreen</PresentationFormat>
  <Paragraphs>1</Paragraphs>
  <Slides>106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106</vt:i4>
      </vt:variant>
    </vt:vector>
  </HeadingPairs>
  <TitlesOfParts>
    <vt:vector size="1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7</cp:revision>
  <dcterms:created xsi:type="dcterms:W3CDTF">2020-06-16T07:45:15Z</dcterms:created>
  <dcterms:modified xsi:type="dcterms:W3CDTF">2020-06-23T09:17:53Z</dcterms:modified>
</cp:coreProperties>
</file>