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5" r:id="rId67"/>
    <p:sldId id="323" r:id="rId68"/>
    <p:sldId id="324" r:id="rId69"/>
    <p:sldId id="326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4" r:id="rId86"/>
    <p:sldId id="345" r:id="rId87"/>
    <p:sldId id="346" r:id="rId88"/>
    <p:sldId id="347" r:id="rId89"/>
    <p:sldId id="348" r:id="rId90"/>
    <p:sldId id="350" r:id="rId91"/>
    <p:sldId id="352" r:id="rId92"/>
    <p:sldId id="353" r:id="rId93"/>
    <p:sldId id="354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  <p:sldId id="364" r:id="rId102"/>
    <p:sldId id="365" r:id="rId103"/>
    <p:sldId id="366" r:id="rId104"/>
    <p:sldId id="368" r:id="rId105"/>
    <p:sldId id="369" r:id="rId106"/>
    <p:sldId id="371" r:id="rId107"/>
    <p:sldId id="374" r:id="rId108"/>
    <p:sldId id="375" r:id="rId109"/>
    <p:sldId id="376" r:id="rId110"/>
    <p:sldId id="377" r:id="rId111"/>
    <p:sldId id="378" r:id="rId112"/>
    <p:sldId id="379" r:id="rId113"/>
    <p:sldId id="380" r:id="rId114"/>
    <p:sldId id="381" r:id="rId115"/>
    <p:sldId id="382" r:id="rId116"/>
    <p:sldId id="383" r:id="rId117"/>
    <p:sldId id="384" r:id="rId118"/>
    <p:sldId id="385" r:id="rId119"/>
    <p:sldId id="386" r:id="rId120"/>
    <p:sldId id="387" r:id="rId121"/>
    <p:sldId id="388" r:id="rId122"/>
    <p:sldId id="389" r:id="rId123"/>
    <p:sldId id="390" r:id="rId124"/>
    <p:sldId id="391" r:id="rId125"/>
    <p:sldId id="392" r:id="rId126"/>
    <p:sldId id="393" r:id="rId127"/>
    <p:sldId id="395" r:id="rId128"/>
    <p:sldId id="396" r:id="rId129"/>
    <p:sldId id="397" r:id="rId130"/>
    <p:sldId id="398" r:id="rId131"/>
    <p:sldId id="399" r:id="rId132"/>
    <p:sldId id="400" r:id="rId133"/>
    <p:sldId id="402" r:id="rId134"/>
    <p:sldId id="403" r:id="rId135"/>
    <p:sldId id="405" r:id="rId136"/>
    <p:sldId id="406" r:id="rId137"/>
    <p:sldId id="407" r:id="rId138"/>
    <p:sldId id="408" r:id="rId139"/>
    <p:sldId id="409" r:id="rId140"/>
    <p:sldId id="410" r:id="rId141"/>
    <p:sldId id="411" r:id="rId142"/>
    <p:sldId id="412" r:id="rId143"/>
    <p:sldId id="413" r:id="rId144"/>
    <p:sldId id="414" r:id="rId145"/>
    <p:sldId id="415" r:id="rId146"/>
    <p:sldId id="416" r:id="rId147"/>
    <p:sldId id="417" r:id="rId148"/>
    <p:sldId id="418" r:id="rId149"/>
    <p:sldId id="420" r:id="rId150"/>
    <p:sldId id="421" r:id="rId151"/>
    <p:sldId id="422" r:id="rId152"/>
    <p:sldId id="423" r:id="rId153"/>
    <p:sldId id="424" r:id="rId154"/>
    <p:sldId id="426" r:id="rId155"/>
    <p:sldId id="427" r:id="rId156"/>
    <p:sldId id="428" r:id="rId157"/>
    <p:sldId id="429" r:id="rId158"/>
    <p:sldId id="430" r:id="rId159"/>
    <p:sldId id="431" r:id="rId160"/>
    <p:sldId id="432" r:id="rId161"/>
    <p:sldId id="434" r:id="rId162"/>
    <p:sldId id="435" r:id="rId163"/>
    <p:sldId id="436" r:id="rId164"/>
    <p:sldId id="437" r:id="rId165"/>
    <p:sldId id="438" r:id="rId166"/>
    <p:sldId id="440" r:id="rId167"/>
    <p:sldId id="441" r:id="rId168"/>
    <p:sldId id="442" r:id="rId169"/>
    <p:sldId id="443" r:id="rId170"/>
    <p:sldId id="444" r:id="rId171"/>
    <p:sldId id="445" r:id="rId172"/>
    <p:sldId id="446" r:id="rId173"/>
    <p:sldId id="447" r:id="rId174"/>
    <p:sldId id="448" r:id="rId175"/>
    <p:sldId id="449" r:id="rId176"/>
    <p:sldId id="450" r:id="rId177"/>
    <p:sldId id="451" r:id="rId178"/>
    <p:sldId id="453" r:id="rId179"/>
    <p:sldId id="454" r:id="rId180"/>
    <p:sldId id="455" r:id="rId181"/>
    <p:sldId id="456" r:id="rId182"/>
    <p:sldId id="457" r:id="rId183"/>
    <p:sldId id="458" r:id="rId184"/>
    <p:sldId id="460" r:id="rId185"/>
    <p:sldId id="461" r:id="rId186"/>
    <p:sldId id="462" r:id="rId187"/>
    <p:sldId id="463" r:id="rId188"/>
    <p:sldId id="464" r:id="rId189"/>
    <p:sldId id="465" r:id="rId190"/>
    <p:sldId id="466" r:id="rId191"/>
    <p:sldId id="467" r:id="rId192"/>
    <p:sldId id="468" r:id="rId193"/>
    <p:sldId id="469" r:id="rId194"/>
    <p:sldId id="470" r:id="rId195"/>
    <p:sldId id="471" r:id="rId196"/>
    <p:sldId id="472" r:id="rId197"/>
    <p:sldId id="473" r:id="rId198"/>
    <p:sldId id="474" r:id="rId199"/>
    <p:sldId id="475" r:id="rId200"/>
    <p:sldId id="476" r:id="rId201"/>
    <p:sldId id="477" r:id="rId202"/>
    <p:sldId id="479" r:id="rId203"/>
    <p:sldId id="480" r:id="rId204"/>
    <p:sldId id="481" r:id="rId205"/>
    <p:sldId id="482" r:id="rId206"/>
    <p:sldId id="483" r:id="rId207"/>
    <p:sldId id="484" r:id="rId208"/>
    <p:sldId id="485" r:id="rId209"/>
    <p:sldId id="486" r:id="rId210"/>
    <p:sldId id="487" r:id="rId211"/>
    <p:sldId id="488" r:id="rId212"/>
    <p:sldId id="490" r:id="rId213"/>
    <p:sldId id="491" r:id="rId214"/>
    <p:sldId id="492" r:id="rId215"/>
    <p:sldId id="493" r:id="rId216"/>
    <p:sldId id="494" r:id="rId217"/>
    <p:sldId id="495" r:id="rId218"/>
    <p:sldId id="496" r:id="rId219"/>
    <p:sldId id="497" r:id="rId220"/>
    <p:sldId id="498" r:id="rId221"/>
    <p:sldId id="499" r:id="rId222"/>
    <p:sldId id="500" r:id="rId223"/>
    <p:sldId id="501" r:id="rId224"/>
    <p:sldId id="502" r:id="rId225"/>
    <p:sldId id="504" r:id="rId226"/>
    <p:sldId id="505" r:id="rId227"/>
    <p:sldId id="506" r:id="rId228"/>
    <p:sldId id="507" r:id="rId229"/>
    <p:sldId id="508" r:id="rId230"/>
    <p:sldId id="510" r:id="rId231"/>
    <p:sldId id="511" r:id="rId232"/>
    <p:sldId id="509" r:id="rId233"/>
    <p:sldId id="513" r:id="rId234"/>
    <p:sldId id="515" r:id="rId235"/>
    <p:sldId id="516" r:id="rId236"/>
    <p:sldId id="517" r:id="rId237"/>
    <p:sldId id="518" r:id="rId238"/>
    <p:sldId id="519" r:id="rId239"/>
    <p:sldId id="520" r:id="rId240"/>
    <p:sldId id="521" r:id="rId241"/>
    <p:sldId id="522" r:id="rId242"/>
    <p:sldId id="523" r:id="rId243"/>
    <p:sldId id="524" r:id="rId244"/>
    <p:sldId id="525" r:id="rId245"/>
    <p:sldId id="526" r:id="rId246"/>
    <p:sldId id="527" r:id="rId247"/>
    <p:sldId id="528" r:id="rId248"/>
    <p:sldId id="529" r:id="rId249"/>
    <p:sldId id="530" r:id="rId250"/>
    <p:sldId id="531" r:id="rId251"/>
    <p:sldId id="532" r:id="rId252"/>
    <p:sldId id="533" r:id="rId253"/>
    <p:sldId id="534" r:id="rId254"/>
    <p:sldId id="535" r:id="rId255"/>
    <p:sldId id="536" r:id="rId256"/>
    <p:sldId id="537" r:id="rId257"/>
    <p:sldId id="539" r:id="rId258"/>
    <p:sldId id="540" r:id="rId259"/>
    <p:sldId id="541" r:id="rId260"/>
    <p:sldId id="543" r:id="rId261"/>
    <p:sldId id="544" r:id="rId262"/>
    <p:sldId id="545" r:id="rId263"/>
    <p:sldId id="546" r:id="rId264"/>
    <p:sldId id="547" r:id="rId265"/>
    <p:sldId id="548" r:id="rId266"/>
    <p:sldId id="549" r:id="rId267"/>
    <p:sldId id="550" r:id="rId268"/>
    <p:sldId id="551" r:id="rId269"/>
    <p:sldId id="552" r:id="rId270"/>
    <p:sldId id="553" r:id="rId271"/>
    <p:sldId id="555" r:id="rId272"/>
    <p:sldId id="556" r:id="rId273"/>
    <p:sldId id="557" r:id="rId274"/>
    <p:sldId id="558" r:id="rId275"/>
    <p:sldId id="559" r:id="rId276"/>
    <p:sldId id="560" r:id="rId277"/>
    <p:sldId id="562" r:id="rId278"/>
    <p:sldId id="563" r:id="rId279"/>
    <p:sldId id="564" r:id="rId280"/>
    <p:sldId id="565" r:id="rId281"/>
    <p:sldId id="566" r:id="rId282"/>
    <p:sldId id="567" r:id="rId283"/>
    <p:sldId id="568" r:id="rId284"/>
    <p:sldId id="570" r:id="rId285"/>
    <p:sldId id="571" r:id="rId286"/>
    <p:sldId id="572" r:id="rId287"/>
    <p:sldId id="573" r:id="rId288"/>
    <p:sldId id="574" r:id="rId289"/>
    <p:sldId id="575" r:id="rId290"/>
    <p:sldId id="576" r:id="rId291"/>
    <p:sldId id="577" r:id="rId292"/>
    <p:sldId id="578" r:id="rId293"/>
    <p:sldId id="579" r:id="rId294"/>
    <p:sldId id="580" r:id="rId295"/>
    <p:sldId id="581" r:id="rId296"/>
    <p:sldId id="582" r:id="rId297"/>
    <p:sldId id="584" r:id="rId298"/>
    <p:sldId id="585" r:id="rId299"/>
    <p:sldId id="586" r:id="rId300"/>
    <p:sldId id="587" r:id="rId301"/>
    <p:sldId id="589" r:id="rId302"/>
    <p:sldId id="590" r:id="rId303"/>
    <p:sldId id="591" r:id="rId304"/>
    <p:sldId id="592" r:id="rId305"/>
    <p:sldId id="593" r:id="rId306"/>
    <p:sldId id="594" r:id="rId307"/>
    <p:sldId id="595" r:id="rId308"/>
    <p:sldId id="597" r:id="rId309"/>
    <p:sldId id="598" r:id="rId310"/>
    <p:sldId id="599" r:id="rId311"/>
    <p:sldId id="600" r:id="rId312"/>
    <p:sldId id="601" r:id="rId313"/>
    <p:sldId id="602" r:id="rId314"/>
    <p:sldId id="608" r:id="rId315"/>
    <p:sldId id="609" r:id="rId316"/>
    <p:sldId id="610" r:id="rId317"/>
    <p:sldId id="611" r:id="rId318"/>
    <p:sldId id="612" r:id="rId319"/>
    <p:sldId id="613" r:id="rId320"/>
    <p:sldId id="614" r:id="rId321"/>
    <p:sldId id="615" r:id="rId322"/>
    <p:sldId id="616" r:id="rId323"/>
    <p:sldId id="617" r:id="rId324"/>
    <p:sldId id="618" r:id="rId325"/>
    <p:sldId id="619" r:id="rId326"/>
    <p:sldId id="620" r:id="rId327"/>
    <p:sldId id="622" r:id="rId328"/>
    <p:sldId id="623" r:id="rId329"/>
    <p:sldId id="624" r:id="rId330"/>
    <p:sldId id="627" r:id="rId331"/>
    <p:sldId id="628" r:id="rId332"/>
    <p:sldId id="630" r:id="rId333"/>
    <p:sldId id="631" r:id="rId334"/>
    <p:sldId id="632" r:id="rId335"/>
    <p:sldId id="633" r:id="rId336"/>
    <p:sldId id="634" r:id="rId337"/>
    <p:sldId id="635" r:id="rId338"/>
    <p:sldId id="636" r:id="rId339"/>
    <p:sldId id="637" r:id="rId340"/>
    <p:sldId id="638" r:id="rId341"/>
    <p:sldId id="640" r:id="rId342"/>
    <p:sldId id="641" r:id="rId343"/>
    <p:sldId id="642" r:id="rId344"/>
    <p:sldId id="643" r:id="rId345"/>
    <p:sldId id="644" r:id="rId346"/>
    <p:sldId id="645" r:id="rId347"/>
    <p:sldId id="646" r:id="rId348"/>
    <p:sldId id="648" r:id="rId349"/>
    <p:sldId id="649" r:id="rId350"/>
    <p:sldId id="650" r:id="rId351"/>
    <p:sldId id="651" r:id="rId352"/>
    <p:sldId id="652" r:id="rId353"/>
    <p:sldId id="653" r:id="rId354"/>
    <p:sldId id="654" r:id="rId355"/>
    <p:sldId id="655" r:id="rId356"/>
    <p:sldId id="656" r:id="rId357"/>
    <p:sldId id="657" r:id="rId358"/>
    <p:sldId id="658" r:id="rId359"/>
    <p:sldId id="659" r:id="rId360"/>
    <p:sldId id="661" r:id="rId361"/>
    <p:sldId id="662" r:id="rId362"/>
    <p:sldId id="663" r:id="rId363"/>
    <p:sldId id="664" r:id="rId364"/>
    <p:sldId id="665" r:id="rId365"/>
    <p:sldId id="666" r:id="rId366"/>
    <p:sldId id="667" r:id="rId367"/>
    <p:sldId id="668" r:id="rId368"/>
    <p:sldId id="669" r:id="rId369"/>
    <p:sldId id="670" r:id="rId370"/>
    <p:sldId id="671" r:id="rId371"/>
    <p:sldId id="672" r:id="rId372"/>
    <p:sldId id="673" r:id="rId373"/>
    <p:sldId id="674" r:id="rId374"/>
    <p:sldId id="675" r:id="rId375"/>
    <p:sldId id="676" r:id="rId376"/>
    <p:sldId id="677" r:id="rId377"/>
    <p:sldId id="679" r:id="rId378"/>
    <p:sldId id="680" r:id="rId379"/>
    <p:sldId id="681" r:id="rId380"/>
    <p:sldId id="682" r:id="rId38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345" Type="http://schemas.openxmlformats.org/officeDocument/2006/relationships/slide" Target="slides/slide344.xml"/><Relationship Id="rId366" Type="http://schemas.openxmlformats.org/officeDocument/2006/relationships/slide" Target="slides/slide365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35" Type="http://schemas.openxmlformats.org/officeDocument/2006/relationships/slide" Target="slides/slide334.xml"/><Relationship Id="rId356" Type="http://schemas.openxmlformats.org/officeDocument/2006/relationships/slide" Target="slides/slide355.xml"/><Relationship Id="rId377" Type="http://schemas.openxmlformats.org/officeDocument/2006/relationships/slide" Target="slides/slide376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25" Type="http://schemas.openxmlformats.org/officeDocument/2006/relationships/slide" Target="slides/slide324.xml"/><Relationship Id="rId346" Type="http://schemas.openxmlformats.org/officeDocument/2006/relationships/slide" Target="slides/slide345.xml"/><Relationship Id="rId367" Type="http://schemas.openxmlformats.org/officeDocument/2006/relationships/slide" Target="slides/slide366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336" Type="http://schemas.openxmlformats.org/officeDocument/2006/relationships/slide" Target="slides/slide335.xml"/><Relationship Id="rId357" Type="http://schemas.openxmlformats.org/officeDocument/2006/relationships/slide" Target="slides/slide356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378" Type="http://schemas.openxmlformats.org/officeDocument/2006/relationships/slide" Target="slides/slide377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26" Type="http://schemas.openxmlformats.org/officeDocument/2006/relationships/slide" Target="slides/slide325.xml"/><Relationship Id="rId347" Type="http://schemas.openxmlformats.org/officeDocument/2006/relationships/slide" Target="slides/slide346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368" Type="http://schemas.openxmlformats.org/officeDocument/2006/relationships/slide" Target="slides/slide36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37" Type="http://schemas.openxmlformats.org/officeDocument/2006/relationships/slide" Target="slides/slide336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358" Type="http://schemas.openxmlformats.org/officeDocument/2006/relationships/slide" Target="slides/slide357.xml"/><Relationship Id="rId379" Type="http://schemas.openxmlformats.org/officeDocument/2006/relationships/slide" Target="slides/slide378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348" Type="http://schemas.openxmlformats.org/officeDocument/2006/relationships/slide" Target="slides/slide347.xml"/><Relationship Id="rId369" Type="http://schemas.openxmlformats.org/officeDocument/2006/relationships/slide" Target="slides/slide368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380" Type="http://schemas.openxmlformats.org/officeDocument/2006/relationships/slide" Target="slides/slide379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338" Type="http://schemas.openxmlformats.org/officeDocument/2006/relationships/slide" Target="slides/slide337.xml"/><Relationship Id="rId359" Type="http://schemas.openxmlformats.org/officeDocument/2006/relationships/slide" Target="slides/slide358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70" Type="http://schemas.openxmlformats.org/officeDocument/2006/relationships/slide" Target="slides/slide369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349" Type="http://schemas.openxmlformats.org/officeDocument/2006/relationships/slide" Target="slides/slide348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360" Type="http://schemas.openxmlformats.org/officeDocument/2006/relationships/slide" Target="slides/slide359.xml"/><Relationship Id="rId381" Type="http://schemas.openxmlformats.org/officeDocument/2006/relationships/slide" Target="slides/slide380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339" Type="http://schemas.openxmlformats.org/officeDocument/2006/relationships/slide" Target="slides/slide338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350" Type="http://schemas.openxmlformats.org/officeDocument/2006/relationships/slide" Target="slides/slide349.xml"/><Relationship Id="rId371" Type="http://schemas.openxmlformats.org/officeDocument/2006/relationships/slide" Target="slides/slide370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361" Type="http://schemas.openxmlformats.org/officeDocument/2006/relationships/slide" Target="slides/slide360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382" Type="http://schemas.openxmlformats.org/officeDocument/2006/relationships/presProps" Target="presProps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372" Type="http://schemas.openxmlformats.org/officeDocument/2006/relationships/slide" Target="slides/slide371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341" Type="http://schemas.openxmlformats.org/officeDocument/2006/relationships/slide" Target="slides/slide340.xml"/><Relationship Id="rId362" Type="http://schemas.openxmlformats.org/officeDocument/2006/relationships/slide" Target="slides/slide361.xml"/><Relationship Id="rId383" Type="http://schemas.openxmlformats.org/officeDocument/2006/relationships/viewProps" Target="viewProps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352" Type="http://schemas.openxmlformats.org/officeDocument/2006/relationships/slide" Target="slides/slide351.xml"/><Relationship Id="rId373" Type="http://schemas.openxmlformats.org/officeDocument/2006/relationships/slide" Target="slides/slide372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342" Type="http://schemas.openxmlformats.org/officeDocument/2006/relationships/slide" Target="slides/slide341.xml"/><Relationship Id="rId363" Type="http://schemas.openxmlformats.org/officeDocument/2006/relationships/slide" Target="slides/slide362.xml"/><Relationship Id="rId384" Type="http://schemas.openxmlformats.org/officeDocument/2006/relationships/theme" Target="theme/theme1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353" Type="http://schemas.openxmlformats.org/officeDocument/2006/relationships/slide" Target="slides/slide352.xml"/><Relationship Id="rId374" Type="http://schemas.openxmlformats.org/officeDocument/2006/relationships/slide" Target="slides/slide373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343" Type="http://schemas.openxmlformats.org/officeDocument/2006/relationships/slide" Target="slides/slide342.xml"/><Relationship Id="rId364" Type="http://schemas.openxmlformats.org/officeDocument/2006/relationships/slide" Target="slides/slide363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385" Type="http://schemas.openxmlformats.org/officeDocument/2006/relationships/tableStyles" Target="tableStyles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354" Type="http://schemas.openxmlformats.org/officeDocument/2006/relationships/slide" Target="slides/slide353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75" Type="http://schemas.openxmlformats.org/officeDocument/2006/relationships/slide" Target="slides/slide374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344" Type="http://schemas.openxmlformats.org/officeDocument/2006/relationships/slide" Target="slides/slide34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365" Type="http://schemas.openxmlformats.org/officeDocument/2006/relationships/slide" Target="slides/slide364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334" Type="http://schemas.openxmlformats.org/officeDocument/2006/relationships/slide" Target="slides/slide333.xml"/><Relationship Id="rId355" Type="http://schemas.openxmlformats.org/officeDocument/2006/relationships/slide" Target="slides/slide354.xml"/><Relationship Id="rId376" Type="http://schemas.openxmlformats.org/officeDocument/2006/relationships/slide" Target="slides/slide375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65FFD-D3ED-4B2B-ADB0-98DBDD454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CAFCFD-BD93-4197-8B38-968859FEE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2D8A5-8F45-4110-8CAE-FC05ADB34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A64FA-8524-4D7A-8A06-F34FE48EF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580AE-98CF-4341-A62C-591236A97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36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87A98-1093-41CB-9BF0-7CFF23413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5C246-026A-4063-96EB-95391D6D8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63DC5-775B-483A-9541-08D0CF09A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5703E-80BF-42E4-A7BC-F21BED011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1F04E-D0EA-4F15-929F-A20C36EEC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902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D14C81-7029-4100-A80F-E5F5F404C9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810BE5-1445-4772-A898-EBC1CDD59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180B6-5D62-4903-A0B4-5BCB55D61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6CF67-4DD9-4795-800D-E19E0712B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4F261-1569-497C-9794-C7EC26ECE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7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EC04C-DE24-4FBC-A791-6CB3B4B1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C5899-9028-48DA-902A-B4DEA16D2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103C8-D0BE-4FD4-9D00-8455F38C6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A071C-1157-4D50-B122-344B1BB78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A49CF-C462-4859-9284-2E0FDCAEC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013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C0400-C0B2-42E1-98AD-67A394139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46B0C-0455-461D-853C-600AF6D93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FEDA2-716F-4499-B5F1-F21D6E0F7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4501F-2EBA-4F7D-BDA8-1B0888742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33782-AC1C-4F9E-9EB2-BE8B9D36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324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8CC9F-B519-4187-A24B-E05338044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9D970-1356-4B88-9EB6-54623FCCD6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0A407E-3212-4534-A421-C217FA52B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EDFE4-24C7-4E01-988B-BBB4F1EA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D7A69-8F75-447A-90A3-1AEB90283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5D7F2-FE0E-47A5-9119-8394655F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674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1CAC-E9B9-4D87-90CE-C09949EEC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B70AA9-30D2-4BC1-849B-33A6C004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10864-30CE-435B-84DA-FD46B89B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FF6FE4-D572-43AD-9FAF-4ABBD66DE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5E8075-F123-4E2C-BC65-3F5788BD6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651EA3-29E7-469A-BE93-A099C8A0B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D0DE8-9AEA-42D6-8E97-CBA16D88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B589F4-48A1-44AF-B6C6-503CA1BC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41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4B1D0-6C27-40CD-9A83-783E7F5E7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35DAEB-A73F-4412-9BFB-1A851048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9FB0AD-6D59-41DB-AF88-CF24A1E2E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CCA741-55E5-47E5-8156-CA0DD3F8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7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F4692F-0890-4CC2-B884-2DB196BA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296607-F7F3-4431-8201-7DBE87786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51453-72F4-43DE-9860-AFAE5037E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226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40D17-C146-4319-8968-C8257A940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963B2-4A03-439B-98F3-FF0279B4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DA903-F23A-465D-A51B-6E737C9F2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EB100C-4336-43F2-B9D3-9DD6EBCC9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D7F11-2406-4216-A314-0FF9FBDCA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9D409-3D72-4CFF-9DAA-30807677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4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3B21D-98CA-4A33-ABE0-4FBE80D7A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CCD8D1-DB54-4B77-A376-FC964A38AB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11C95-8A69-44AF-8C4C-7CC9BE498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8A924-44B8-42A5-945A-694B96C81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07BF7-A55F-42C4-BDD6-20C1A1C69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F6A24-969C-4D41-94D5-26C68C8DD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1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50B0A8-9B1D-4759-A8E8-0A9B183F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0C5A0-9ACE-4794-BDF5-876427063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7F618-2C09-4D38-8A47-9F74195F4F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0E01-089E-4A6D-95FC-538331B040B8}" type="datetimeFigureOut">
              <a:rPr lang="es-ES" smtClean="0"/>
              <a:t>16/06/2020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A4D33-60E1-44FD-8D99-E1DA5A747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3400B-E05D-4274-9D17-9C8413D7C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25E97-A5CE-4027-8AA5-A1D29A368B3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04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png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pn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pn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png"/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2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2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2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png"/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png"/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png"/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png"/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2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2.xml"/></Relationships>
</file>

<file path=ppt/slides/_rels/slide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2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5.png"/><Relationship Id="rId1" Type="http://schemas.openxmlformats.org/officeDocument/2006/relationships/slideLayout" Target="../slideLayouts/slideLayout2.xml"/></Relationships>
</file>

<file path=ppt/slides/_rels/slide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6.png"/><Relationship Id="rId1" Type="http://schemas.openxmlformats.org/officeDocument/2006/relationships/slideLayout" Target="../slideLayouts/slideLayout2.xml"/></Relationships>
</file>

<file path=ppt/slides/_rels/slide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png"/><Relationship Id="rId1" Type="http://schemas.openxmlformats.org/officeDocument/2006/relationships/slideLayout" Target="../slideLayouts/slideLayout2.xml"/></Relationships>
</file>

<file path=ppt/slides/_rels/slide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8.png"/><Relationship Id="rId1" Type="http://schemas.openxmlformats.org/officeDocument/2006/relationships/slideLayout" Target="../slideLayouts/slideLayout2.xml"/></Relationships>
</file>

<file path=ppt/slides/_rels/slide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2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2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2.png"/><Relationship Id="rId1" Type="http://schemas.openxmlformats.org/officeDocument/2006/relationships/slideLayout" Target="../slideLayouts/slideLayout2.xml"/></Relationships>
</file>

<file path=ppt/slides/_rels/slide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3.png"/><Relationship Id="rId1" Type="http://schemas.openxmlformats.org/officeDocument/2006/relationships/slideLayout" Target="../slideLayouts/slideLayout2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png"/><Relationship Id="rId1" Type="http://schemas.openxmlformats.org/officeDocument/2006/relationships/slideLayout" Target="../slideLayouts/slideLayout2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6.png"/><Relationship Id="rId1" Type="http://schemas.openxmlformats.org/officeDocument/2006/relationships/slideLayout" Target="../slideLayouts/slideLayout2.xml"/></Relationships>
</file>

<file path=ppt/slides/_rels/slide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7.png"/><Relationship Id="rId1" Type="http://schemas.openxmlformats.org/officeDocument/2006/relationships/slideLayout" Target="../slideLayouts/slideLayout2.xml"/></Relationships>
</file>

<file path=ppt/slides/_rels/slide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8.png"/><Relationship Id="rId1" Type="http://schemas.openxmlformats.org/officeDocument/2006/relationships/slideLayout" Target="../slideLayouts/slideLayout2.xml"/></Relationships>
</file>

<file path=ppt/slides/_rels/slide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9.png"/><Relationship Id="rId1" Type="http://schemas.openxmlformats.org/officeDocument/2006/relationships/slideLayout" Target="../slideLayouts/slideLayout2.xml"/></Relationships>
</file>

<file path=ppt/slides/_rels/slide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2.xml"/></Relationships>
</file>

<file path=ppt/slides/_rels/slide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2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png"/><Relationship Id="rId1" Type="http://schemas.openxmlformats.org/officeDocument/2006/relationships/slideLayout" Target="../slideLayouts/slideLayout2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5.png"/><Relationship Id="rId1" Type="http://schemas.openxmlformats.org/officeDocument/2006/relationships/slideLayout" Target="../slideLayouts/slideLayout2.xml"/></Relationships>
</file>

<file path=ppt/slides/_rels/slide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png"/><Relationship Id="rId1" Type="http://schemas.openxmlformats.org/officeDocument/2006/relationships/slideLayout" Target="../slideLayouts/slideLayout2.xml"/></Relationships>
</file>

<file path=ppt/slides/_rels/slide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2.xml"/></Relationships>
</file>

<file path=ppt/slides/_rels/slide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8.png"/><Relationship Id="rId1" Type="http://schemas.openxmlformats.org/officeDocument/2006/relationships/slideLayout" Target="../slideLayouts/slideLayout2.xml"/></Relationships>
</file>

<file path=ppt/slides/_rels/slide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9.png"/><Relationship Id="rId1" Type="http://schemas.openxmlformats.org/officeDocument/2006/relationships/slideLayout" Target="../slideLayouts/slideLayout2.xml"/></Relationships>
</file>

<file path=ppt/slides/_rels/slide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/Relationships>
</file>

<file path=ppt/slides/_rels/slide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2.xml"/></Relationships>
</file>

<file path=ppt/slides/_rels/slide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3.png"/><Relationship Id="rId1" Type="http://schemas.openxmlformats.org/officeDocument/2006/relationships/slideLayout" Target="../slideLayouts/slideLayout2.xml"/></Relationships>
</file>

<file path=ppt/slides/_rels/slide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5.png"/><Relationship Id="rId1" Type="http://schemas.openxmlformats.org/officeDocument/2006/relationships/slideLayout" Target="../slideLayouts/slideLayout2.xml"/></Relationships>
</file>

<file path=ppt/slides/_rels/slide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6.png"/><Relationship Id="rId1" Type="http://schemas.openxmlformats.org/officeDocument/2006/relationships/slideLayout" Target="../slideLayouts/slideLayout2.xml"/></Relationships>
</file>

<file path=ppt/slides/_rels/slide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7.png"/><Relationship Id="rId1" Type="http://schemas.openxmlformats.org/officeDocument/2006/relationships/slideLayout" Target="../slideLayouts/slideLayout2.xml"/></Relationships>
</file>

<file path=ppt/slides/_rels/slide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2.xml"/></Relationships>
</file>

<file path=ppt/slides/_rels/slide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2.xml"/></Relationships>
</file>

<file path=ppt/slides/_rels/slide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1.png"/><Relationship Id="rId1" Type="http://schemas.openxmlformats.org/officeDocument/2006/relationships/slideLayout" Target="../slideLayouts/slideLayout2.xml"/></Relationships>
</file>

<file path=ppt/slides/_rels/slide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2.png"/><Relationship Id="rId1" Type="http://schemas.openxmlformats.org/officeDocument/2006/relationships/slideLayout" Target="../slideLayouts/slideLayout2.xml"/></Relationships>
</file>

<file path=ppt/slides/_rels/slide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3.png"/><Relationship Id="rId1" Type="http://schemas.openxmlformats.org/officeDocument/2006/relationships/slideLayout" Target="../slideLayouts/slideLayout2.xml"/></Relationships>
</file>

<file path=ppt/slides/_rels/slide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2.xml"/></Relationships>
</file>

<file path=ppt/slides/_rels/slide3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6.png"/><Relationship Id="rId1" Type="http://schemas.openxmlformats.org/officeDocument/2006/relationships/slideLayout" Target="../slideLayouts/slideLayout2.xml"/></Relationships>
</file>

<file path=ppt/slides/_rels/slide3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7.png"/><Relationship Id="rId1" Type="http://schemas.openxmlformats.org/officeDocument/2006/relationships/slideLayout" Target="../slideLayouts/slideLayout2.xml"/></Relationships>
</file>

<file path=ppt/slides/_rels/slide3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8.png"/><Relationship Id="rId1" Type="http://schemas.openxmlformats.org/officeDocument/2006/relationships/slideLayout" Target="../slideLayouts/slideLayout2.xml"/></Relationships>
</file>

<file path=ppt/slides/_rels/slide3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9.png"/><Relationship Id="rId1" Type="http://schemas.openxmlformats.org/officeDocument/2006/relationships/slideLayout" Target="../slideLayouts/slideLayout2.xml"/></Relationships>
</file>

<file path=ppt/slides/_rels/slide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/Relationships>
</file>

<file path=ppt/slides/_rels/slide3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2.xml"/></Relationships>
</file>

<file path=ppt/slides/_rels/slide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2.xml"/></Relationships>
</file>

<file path=ppt/slides/_rels/slide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F3AB-AE49-436C-AF87-489CDA6A8D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CCDA2E-6738-48B1-BCE9-C51B521FF0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A32C66-8D1C-4EB7-8CE5-08BF97DFE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00150"/>
            <a:ext cx="87820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36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DE801-FED0-4932-88F6-1FF6FCC81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151F9-BE38-4650-9C1F-8C330819F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101D6-514A-4412-91D4-62AB362C0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19212"/>
            <a:ext cx="86868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9832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7A951-A5EF-497C-BA4F-DDBB17245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A26B1-4874-40CC-BB1C-E70069B39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48B46-8794-40AE-8388-83735E50C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47787"/>
            <a:ext cx="87344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415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7FE2-F351-4474-AAC1-F81C8F44A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09C54-ACC0-40DD-A574-56CA086E5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0850E8-6057-49EF-BB93-81DEA072A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0650"/>
            <a:ext cx="87725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6025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C52B-BF83-4205-A170-832E478EC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43BAC-B705-40B2-80CD-FE9476F40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D6B632-D518-429D-B63B-ECB809C91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0162"/>
            <a:ext cx="8743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050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18B5-D818-466A-ABA7-ABF953EF1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6A0E0-68ED-4468-BDF2-871CE20AF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B94D37-FC7B-4EF8-9560-62B342D02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4937"/>
            <a:ext cx="8677275" cy="4048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C08C17-E1E6-4390-A012-4A0BDB466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2190750"/>
            <a:ext cx="33337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8114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E75D3-2619-4B4C-9BA9-439ECCA1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87B66-F79B-41CA-9A29-15D31F645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839789-B7BB-428B-86E6-5E33E97BB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228725"/>
            <a:ext cx="8639175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8624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BB91-10B7-4EBA-85F1-0E84527E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135D3-706F-43F3-B723-CE5E2E785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404932-3731-426B-91B7-E0239E400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5887"/>
            <a:ext cx="8724900" cy="4086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C02A9D-26EC-4A59-8413-D6C491A7E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587" y="5691601"/>
            <a:ext cx="660082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4066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5C6DE-7DD5-49B4-A1FF-7E8D4110C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94BF4-5B57-48AF-8C90-44B5B174D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400E66-2502-48B4-91AC-0ADE1AEAC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28750"/>
            <a:ext cx="8772525" cy="4000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983A24-AA5C-4B82-A95F-97478D289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299" y="5574126"/>
            <a:ext cx="58674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0241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8BBB-0A25-4D87-B9FB-2FF9CDB2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A154B-223B-48B9-825D-146E734E3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0D4CD6-1F50-47FC-9C00-490EB6298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295400"/>
            <a:ext cx="87534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0249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0C67A-DED6-45E8-A7BC-4840260EA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04BC0-23A4-4231-A7D0-827728D21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D09F68-A48B-409A-B308-9E181BC7D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95412"/>
            <a:ext cx="86296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7417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AAC37-DFEB-4F55-BE73-C9E4F9CE2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E5BBE-3FA0-4561-88AA-8A2BBBD1A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FB757-CD8A-4CDB-B11C-943EC75D9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209675"/>
            <a:ext cx="871537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6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5CBFC-05DF-4AEB-AFBA-35369EE03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94780-B29A-4B2E-B80E-21009D964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C5A79-F869-4A3E-B0A7-B46DA1279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4925"/>
            <a:ext cx="87439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4143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226C1-5BA7-42AE-8207-3D9D8379A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DD680-9816-4341-BDDB-8CA8CD7C0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BEB807-9675-4757-95F8-4F026253F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33500"/>
            <a:ext cx="86772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041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14A1-C18A-4E2F-863F-7B8B1D3D4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187D2-0666-4DA6-BA5D-A6ADA3AB4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C88826-89FF-4DFB-8500-44843D345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000125"/>
            <a:ext cx="8639175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6207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26D7-8A57-474B-92B7-184673F97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2994A-BFF3-4377-99D1-3FAD8935C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AB8A93-13CA-4C6D-BC40-F7918A4F7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004887"/>
            <a:ext cx="86772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0236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025-09D3-4D22-880B-24400B31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5A7D9-10AD-47D7-B72A-90897ED35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49468-1969-4DF8-A1F2-CADD1264A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5412"/>
            <a:ext cx="87249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2951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4D2D3-3ACC-411A-9A95-784B16D7B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8A76D-9183-468C-93F9-E68DAC570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E746A2-B210-4700-A00B-382CF21EF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5501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EB350-7FFF-47C6-AFB9-F28CCE860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6996D-5E76-4BA4-A83F-E50DE1EA5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42DC7-DF08-40B8-BF68-440549442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0175"/>
            <a:ext cx="8696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3888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2E5B7-382D-47B7-8505-0542DBA7E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B114-615B-4388-AE07-9657F0590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07AD9E-E325-4D12-97AF-358187D7E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09687"/>
            <a:ext cx="87249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8950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C425E-71B0-45D6-940E-968C07844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1BCA0-958C-44AE-8242-2B6011302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CC622F-8B1E-4DB7-8556-DB9C58970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14462"/>
            <a:ext cx="87249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8837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2A172-C5DE-44EB-8FEC-4EC0265F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A960E-DF9A-46B1-9FFA-B466A9F6E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74B788-E4A2-4C42-B231-5CB9A748C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5412"/>
            <a:ext cx="87534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7372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52BF5-CB67-4949-99F9-403B0AD62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AAF61-2843-4E3A-8B17-B55096DAE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73A167-7F43-47A5-A19B-0771ABDEA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04925"/>
            <a:ext cx="87058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9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42691-99B8-42E7-901C-2B27A89B8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417F1-DBB5-43C6-B0CA-FE26C1395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81E6C-92C5-4B9E-9836-955CEADFC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38262"/>
            <a:ext cx="87915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0894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FD66C-B63B-4A3C-9D63-22378C661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09009-929D-42C1-B9DE-8787A59B7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EAD3C-8811-48B5-957B-AC781D3D1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43025"/>
            <a:ext cx="87439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5662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0145E-0BF7-4BF3-B431-E7C97F73C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5DD48-6E97-461E-B1CE-9366CCA4B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3F9E59-3E75-410B-9D47-8A45EF7E8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47787"/>
            <a:ext cx="867727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7230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F728B-2445-422A-9A19-A24A3AA1C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703A9-D15E-41C9-BEEF-55BF648C4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22D80-3B7A-43E8-9CDC-DE3A6C636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285875"/>
            <a:ext cx="86582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0217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5354-1AE3-467E-B522-C92B1D0E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64B81-8423-498C-B2F3-4AEFFC9D6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2DAB5-1C98-4040-83C7-C5E44EE20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95412"/>
            <a:ext cx="87915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2055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AB7B8-C2EC-484A-BBA7-392BBA773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4EB88-0880-4134-ADC0-D6E1DEA2E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12A64-FC2B-4602-9354-D0FAFDE9C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295400"/>
            <a:ext cx="8763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6162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31CD8-DB9B-4FDB-8060-2034DB5C6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F7244-CBE9-4976-95CA-B0865EE0C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A2CD4-BF6D-4866-B0E1-1E8F2E37F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00162"/>
            <a:ext cx="87344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7944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874B-077F-4411-A9D2-05AE9AA13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91780-8528-410D-954F-0CA74D3C3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6B66DB-B14C-4CBC-A3D8-AA6E41B8F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266825"/>
            <a:ext cx="865822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4033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FB0F5-C3CA-474D-86D3-603032C5F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FFB59-1682-4581-97A3-916B13982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36E80C-2582-4D90-B535-31DC0AE43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790575"/>
            <a:ext cx="861060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5093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2A360-E277-4236-B114-C102A322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6367E-22A6-4814-B195-F52522ACE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EB7B5-3F08-4742-BA4A-F5B3815D0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28737"/>
            <a:ext cx="86772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9634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D9A52-6B5D-4ACD-8FC3-4C06E72AD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5412C-6617-4F7D-88A6-326A2568F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811CC-0544-4EA7-8C99-B48C1FE18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28750"/>
            <a:ext cx="87534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48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F12DA-CCD0-4D19-9C7B-61557A02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6B2AE-9A44-43EE-9539-0E734FA16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30CAE4-737C-40A4-A0EC-8A9F112F1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38262"/>
            <a:ext cx="86677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1811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52DC7-137A-48C1-B4FA-E0ADA676A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87714-9EB5-41C5-842D-D13CAB566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7723A7-9970-49CA-BA20-1A60C981A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52550"/>
            <a:ext cx="8763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2590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5D1DB-4CB3-4826-A05D-EE385670E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A89B3-071F-4DC7-AA0E-C2E6B2E6B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08E15E-C50C-4640-B74C-9889BD7B7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28737"/>
            <a:ext cx="86582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8710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DE054-A9FF-4034-87C1-40AA765CF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8A326-FF63-45BA-8D34-64EE2C2B0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756956-A358-4E5C-A2EB-9A6E3BB98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85887"/>
            <a:ext cx="86963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6026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5B032-C937-4D22-8647-E65040A0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1694D-27C1-45AE-87FB-C40592CCC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B5E2E0-85C5-4A89-8F41-59A2A1C02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66837"/>
            <a:ext cx="87058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1194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F4C91-5B26-4FBF-A605-74F9759ED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E1DA7-F4D1-4135-8F42-206B2F60C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989EC2-1B98-4EB6-8884-4DEEE53AB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75" y="1328736"/>
            <a:ext cx="8677275" cy="4200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762A8A-724A-4416-B502-8FF032678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437" y="1690688"/>
            <a:ext cx="26860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4534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1D281-D6A8-4049-8E17-71DAE12BA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5E6C2-E65F-4AE6-8B74-23789689E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13DE6-34AA-4A47-9777-F9AE6FB1C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5120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E341-F4E8-464D-B5BE-22AAA5BD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75132-11B3-40FB-AFD5-7921C02DF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6C437-F8C4-4B01-A518-1778CD442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00162"/>
            <a:ext cx="86582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2740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6EE4-5766-4380-81AF-35E3E1175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9484B-D7E2-42AB-84B1-8208B45A9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2D4410-3E82-4E72-9179-C1F2105A9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0175"/>
            <a:ext cx="87820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8540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EA6D6-E78A-4E69-BCC3-1E66E136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A7F1E-E6A9-40C7-AAF9-DF133CC59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E94A64-84F4-43BF-B94F-60ECB5D78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364" y="1428750"/>
            <a:ext cx="86106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1364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35C0-E8A4-44E1-B294-744402A0D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CE363-5CBD-4A0C-9A4E-534395176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2FD4EC-8EC2-4B5D-963C-A99C8B293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576387"/>
            <a:ext cx="87153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68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88DB5-498B-44E9-9A50-84977EC8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22A76-65F6-4470-8772-6AA701A9A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E1911D-BC0C-4E05-A6F6-B8A736763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1343025"/>
            <a:ext cx="89630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5954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E9B58-82DA-4220-B80B-599B99A45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EBDFE-62E3-4D3C-A337-E460BF2A7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A49532-28D8-4538-8B2A-4E7DCF45F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33500"/>
            <a:ext cx="87153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334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058EA-1376-47C6-9BF2-3C112C169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F8730-D4C8-423A-8BF1-EC29D9306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9C662-F15A-4978-9A65-3A62D241F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290637"/>
            <a:ext cx="86487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4774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BC34-131E-4197-B8E5-F53A7DBA9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D88CE-D12D-42FD-A542-DF602CDA4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CD2FB5-FCB0-44EF-B4F0-B04122B84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81125"/>
            <a:ext cx="86677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1358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9AFB5-1EEA-4F5B-B613-15316D324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F6A31-5832-42A5-813A-46F2EF4DD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12197A-4822-4456-BC31-C61E375D2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85887"/>
            <a:ext cx="88011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4213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43E45-ADA7-4E24-8CB2-A2919FD4E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DB107-6137-46CC-88D7-05A5E8D8A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72FA46-B716-45D0-A99F-43B0B0BC2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0650"/>
            <a:ext cx="8696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4933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8A267-3E1D-4E30-A834-8A6A12C1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7E933-C4DE-4980-B64C-54F4B6839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5D01A9-87A2-4749-9A53-5E6B33CA0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85887"/>
            <a:ext cx="86582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9123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FCB66-2BAF-4E2B-B097-7E45B3CB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67D52-39E6-4DB6-AB7D-A3A9FBDF1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9F266-BB67-45DF-9D3E-F5FA6056C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5639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D35BE-64DC-4E6A-ACD6-4714B628A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23830-3FE8-44AB-8852-3EA5F760D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213657-5CEE-47A2-A2CB-4B91897B9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4069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02094-DEBF-4764-AE9D-E0989DA46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8F3D-20FC-47C3-ADF2-0BEA7F26A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A2BB2-8C3C-4696-BDC5-3740FC0A2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47775"/>
            <a:ext cx="86868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7399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CCC02-E323-4B7C-AD1C-50F77D00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E9E67-58AB-47FF-ABB7-9F982CA1F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38EA3E-DCE9-4D4A-BF72-F0D70BC75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23975"/>
            <a:ext cx="87534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86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45BFA-1954-4E81-8E2C-9F30AA525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800E9-920E-4F6C-BA58-951AC3443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218903-7DF0-4E06-A94B-C9944463E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5887"/>
            <a:ext cx="88106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6815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1BFA3-3F9C-447D-B95D-7CC208600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81B5B-DE13-46CB-9FC2-E330E0100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FBD82-BA55-4540-94B3-B2DABF483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14450"/>
            <a:ext cx="86582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1548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F3E69-7EAB-4D2E-B23B-1A8576237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FEA82-0932-4F2E-909C-4DC4F3636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255801-CDE0-4863-BD02-65F8AE313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28750"/>
            <a:ext cx="87534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6170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32CC-E3C8-45E6-BA28-9C25CFDB1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90B3-FC58-42C3-9A7B-6BCBF35D7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F5DF5-3F85-421C-B62F-6B0CE2708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285875"/>
            <a:ext cx="88106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138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57750-C7F2-4F69-B516-12B76800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1E04E-AD4D-4298-9BAC-CD9C34D1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FEF5EB-F05C-4AC9-B9D5-0B13C49C0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62075"/>
            <a:ext cx="87344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6862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4E44-35C8-4E58-A0E7-8A15BA82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2D2CF-7F8A-45B2-ABC2-C5272C2AC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80BB7-08EC-4A0D-826F-99A83F17B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4462"/>
            <a:ext cx="87153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3884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78F51-DF07-4852-B540-391155F6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053E1-2C7F-4583-8D45-5F20B69DA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ABB6BA-A101-4289-8B27-3B8E3C330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28737"/>
            <a:ext cx="86296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5106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F7639-F39A-42CA-9262-A06E0CBA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13A80-7A72-4D2F-8740-0C68B0721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DCCBC-96B1-464E-B965-79F413C01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66837"/>
            <a:ext cx="86391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9005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5337-CDD2-4FEC-8AD6-B2738BBBB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F4F79-59C6-479E-8E1A-71C121513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9CCD9-7C90-4F48-ACE4-9DE73BA5F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81075"/>
            <a:ext cx="86296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6592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F934F-9040-4554-B192-A2C3D3BA4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13C71-D97D-4CBB-B72F-E811BAF82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047B20-5435-4C5A-8108-B28FC5793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43037"/>
            <a:ext cx="86201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03277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38280-57FE-4694-BF0A-F10EBD11A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5B4B9-8423-4158-9A8B-6EFF619F5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4AFCDD-4EC2-4931-9F5A-730C71E28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76362"/>
            <a:ext cx="87344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2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41A12-1C64-4D4E-811F-D4137780B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F44F4-5050-4A90-92CD-F6392B0E3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46FAC-646F-41D4-B4C3-9DC2A66FA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876300"/>
            <a:ext cx="87439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1085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1CDAC-4183-410F-9D7B-223F8DB12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C044A-D158-4791-A4EA-2FB68B55D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F8826-B456-40F1-8E90-5A82F9480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9700"/>
            <a:ext cx="87915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3216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D94E4-98A3-4BF3-B730-529729D26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ADB11-384D-460A-B9B7-E67E2AEFC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E0F91E-E320-435B-8CE1-93965CDCB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3975"/>
            <a:ext cx="86963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3599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F5300-08EE-4273-B313-85BC2939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DDE9B-63B0-47A9-97FB-EF3922162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8E8FE-90DB-44E2-99CB-20863ED44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9700"/>
            <a:ext cx="86582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0555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1B0B8-F260-45A0-BFF8-4FA84CF62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CB179-CA9E-4034-A0BB-D5FA39EC2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497D6C-9BD8-43CA-A194-9761148C2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57312"/>
            <a:ext cx="88201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0709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C7B21-41D4-4F10-A4E2-5F336FC74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43D12-C84E-46F1-A2E8-70A6D4F38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C2D2AF-EA6B-40E1-86A3-082C7DF18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66787"/>
            <a:ext cx="86296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0890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B440E-84E2-449E-82ED-D6C4AB6A0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15CE8-919A-4357-BE61-DBBDE04D0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CD4B50-4AAB-45EB-AF64-2600F3F30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57325"/>
            <a:ext cx="865822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5575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436C6-3C6A-4186-8898-9ACBACBD5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A7D0D-CB5A-4428-BDA0-58A23E38D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5FB798-4280-42F1-9233-115255B26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57312"/>
            <a:ext cx="86963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7001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0D132-833F-4671-9FAF-3EF4BE04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0120A-55B5-4C2A-AB8F-22A8B2CB0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C9F88B-B73F-4663-BED0-E586187F7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0650"/>
            <a:ext cx="86582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623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3A8A-C7CB-4B40-BBB7-B05177D1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AE353-7BA6-4612-9D97-06186E77E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C6BF02-74B1-4149-97E7-C4C8A5BD8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38262"/>
            <a:ext cx="86677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5198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ECD01-90B2-45AC-B300-09078281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2918D-7752-4426-A2B3-C72765C1D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239B4-81B7-43F2-86CC-02BC43D96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776287"/>
            <a:ext cx="86010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7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A3D62-B2FE-415E-AB11-7B808B35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3982A-CFA2-4C61-ACF1-9A47AF019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F44A6-ED1E-4C89-8433-6C2E2B4F3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781050"/>
            <a:ext cx="86106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5070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F9B82-B2DF-48A5-A3D6-EAA1D203A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9989C-8A63-4576-B593-395DA181A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910FD-AA0F-4368-BBB7-02E29CA96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219200"/>
            <a:ext cx="863917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38414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4C9B-59F9-4769-BDCD-D0DF28AA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80345-5D61-415C-970D-B2F9CCF67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A58D5F-473D-4A12-B8C6-CABCCAD45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52537"/>
            <a:ext cx="86868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82052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648B4-9D1A-4CE9-8015-A9002BF29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CD587-1D30-4A9F-BCBD-36411C831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8D0EB7-6CE6-4668-B5C5-B94FAD85E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4462"/>
            <a:ext cx="8667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8986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450BC-7333-4DF9-BA0E-39F35A01D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8A05D-A840-450A-A023-C61D4E45D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E66126-ED1A-4F47-A442-E0A2B39A7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262062"/>
            <a:ext cx="871537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71242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F033D-88C2-44AE-A9C9-DD4443C6F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4CDC5-BB41-4CB1-812B-792DBF2C0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26BA8D-97E1-4261-A347-4D6077AC2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95412"/>
            <a:ext cx="86391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32157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022A0-3529-453C-B4D9-1877091C9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67DB9-5CF3-49E6-94DE-D2832E83A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223109-73FE-4ADA-BC82-DBDD576B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47800"/>
            <a:ext cx="866775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48026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1B89D-77D1-49C3-8723-B74D09EB6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93AC0-2D7D-4EBC-9852-C9C32A584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50C735-D257-41C5-8FC3-A52500561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9406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D9213-1B00-4564-9760-B80DC4615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6C285-5C6C-4F44-8103-B7BC33E4F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48DDA-335A-497E-BC92-987C90DBB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43037"/>
            <a:ext cx="86582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81935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4F983-DCCC-4615-BD66-0E74BA44F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07088-6C8A-425E-88AC-059498C05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E4D698-001F-4950-B659-5587DBF81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81112"/>
            <a:ext cx="87820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0951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3B39-447A-4001-A202-3802F5920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D7C44-4A30-4E6C-B995-DAFD4D6B3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D26D3A-CD8F-44A9-98C4-A545BB42B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00162"/>
            <a:ext cx="86963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3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FB78E-33A8-45EB-BEB0-54ECC22B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9B40E-D630-4CCE-85ED-A0E9A55F8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15DC45-41BB-4F1D-AEE6-DE6DD6C42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365125"/>
            <a:ext cx="8829675" cy="4200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6E4170-5787-4E57-B6BC-0C725D0ED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161" y="4700587"/>
            <a:ext cx="882967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36679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16BED-316B-48C2-B283-65C5CC0D1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A078D-8EEB-4257-B52E-6D2258789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6123C8-2396-405E-A729-F6E998D29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9700"/>
            <a:ext cx="86487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05578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A3C4F-1CF3-4379-9AEA-F985BBDC6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A7540-5171-4D4D-9E6E-ADA677496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CB01D-A001-4774-8D63-BECD3E217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290637"/>
            <a:ext cx="86582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1888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24E0A-FE7E-4260-8736-CF059087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B6DAE-F01F-4D9B-A87D-D55E2A2DD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5705D-E132-4BEB-B1D9-6C406C886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76362"/>
            <a:ext cx="88392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21234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5FCBF-8646-40B4-8DC5-79938E1C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97472-4FC3-487A-B350-14A6BC95D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B01549-B50D-4F8A-9195-13DAAD241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00162"/>
            <a:ext cx="87344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29748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3C9A7-8D64-41F1-B7B4-DD578234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4CC0-B7BD-4627-9039-0ABF8EAAA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58DB1-8FEA-4A0C-B044-5493D844B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4462"/>
            <a:ext cx="8667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14583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6E7B8-A180-4852-A894-9E6CABCC8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D78C5-C542-4EAC-8566-9B6EFE148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858EE-47B2-4DA6-86A4-9A9EAA685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214437"/>
            <a:ext cx="88011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45556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CC04-3D6E-4F53-8FCA-5FDC7896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EB8CF-AF2D-492B-83EE-3DD585936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AB3034-C620-436A-A94D-D034C219C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69545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A35AB-9F8E-40D7-8FF8-68EBAA262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49A9B-7C1D-42FF-B997-ED69D13FB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877E0-AD00-4DCE-BE3F-199C50901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43025"/>
            <a:ext cx="86391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35145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4BCF-3E68-4CDC-A1EB-869225611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5653C-44BA-4939-8281-F2B3DB371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A06A2-6524-42C4-8A94-B1C5C5D05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537" y="1266825"/>
            <a:ext cx="663892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76597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F580A-ABED-468C-80E4-8A076283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E1B3E-A4AE-4E6D-A023-F162A7276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99069A-C16C-4611-9E0B-65BA02EF8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01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1E3ED-A53C-4849-A715-D0B26168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7F1A7-8EFC-4673-857E-7FB56F261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9DBACC-CE7A-4F60-B0E8-E0A7E4ECD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47787"/>
            <a:ext cx="875347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6748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C4576-68C5-4FA0-9AE9-E6D31D71F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59955-B9EF-488C-9288-719F94C6A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7482D1-8857-4066-82F0-29946BCFC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76362"/>
            <a:ext cx="86963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57582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7C50D-9440-4182-BD93-676EDE2C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B70F-79BF-42DD-9BE1-072F51DA6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DA3D5-E47B-4C52-81E1-4FF521900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9700"/>
            <a:ext cx="87439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7116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82EA-2664-4FDE-AFD4-249EA9FE4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926A9-FBFD-473E-9D63-30252C936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91CC03-6699-4E71-83E2-63EDF55B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9225"/>
            <a:ext cx="86868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48520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04F4-3A5F-45EE-B598-AD1A4AAE6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DDEEA-7EC2-4F15-90D5-A4991C9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4136E-2899-47B1-AE1F-E26EFEA26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33500"/>
            <a:ext cx="86868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88018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0CA54-069E-4309-A98F-443A1E27C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573F6-6B35-436B-9A14-49CA6733E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8A22C3-C8F7-4768-BE85-B866439EC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19212"/>
            <a:ext cx="88392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27079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C2CE5-00DD-4F1B-928B-C33D2299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BD2C6-4B3C-4C70-8033-ACCCD2CE0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A5C219-E6FC-4EE6-BEA8-8059D150F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809625"/>
            <a:ext cx="862965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77279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68393-D8B4-4663-9EEA-099795009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3028F-426F-415C-9134-886122B8A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2B532E-05F5-4DF2-909F-B486F34A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85875"/>
            <a:ext cx="87820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79786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B8552-E2D9-41D5-B68E-88B586F5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F6704-A3AD-4723-BF58-3DBC996F2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D7BB82-543F-4CC8-BE76-BB29E7CB6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47787"/>
            <a:ext cx="87820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80347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40345-1893-4D3B-BEC4-C3581AFD7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70918-FE18-44D7-AA42-778B3255E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4FCE51-7EB1-46E5-B18D-72ECDD8C4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43025"/>
            <a:ext cx="87725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6107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18CE1-3C0E-4568-AA8F-4E2020779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3630E-2E17-474A-ACCD-62320222B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2AC395-EA89-4334-95F1-F6C95BE78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257300"/>
            <a:ext cx="881062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7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1788F-82A1-4591-9210-402B18493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71C99-4E88-4A98-9A44-6E85AA9F7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21A77-C01A-41CA-9719-23E07B894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73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E7E7B-5E67-4766-BC3D-33B7F3905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7D71D-1A01-4D54-AD8A-8B4D763B4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57C9E-81CE-4834-B324-4F127400F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47787"/>
            <a:ext cx="87344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2646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47FD-63EB-46E6-9FEC-24998121C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6219E-29D2-4335-9056-F15C4A1BC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6B297-D2CE-4600-B7AA-ADD9751B0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285875"/>
            <a:ext cx="87153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602381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A80F8-37A6-4016-9F2F-0B89F220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A31EC-3575-47B2-A4D0-D182D4DDB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D6DC58-3996-47B9-AB17-4429F5225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1566862"/>
            <a:ext cx="52482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37544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43378-264D-4888-92E9-2FCC3986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BD2F8-29B6-4E2A-AE32-163B2D522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AF522E-ACBE-4E45-9707-AA33EB73B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81125"/>
            <a:ext cx="88487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3677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D2946-8DA2-47A7-A0C7-66B688D83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50E99-587F-45BC-A129-70B91597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95150-17E8-43D3-87AF-039E18EC3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895350"/>
            <a:ext cx="870585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4913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9860-C16E-4475-84D7-190182DF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30FCF-2F27-467C-9F81-A45E6A9A6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44E2E1-3FA2-4699-8BA4-8685E0DD6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704850"/>
            <a:ext cx="870585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19996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14D4-29AF-45B5-B713-246D25F4C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C057-B00D-4266-B303-4E4CD29F7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F72CF-AC2A-4376-9BF4-3341B480B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28687"/>
            <a:ext cx="86487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62456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DCFD2-649B-4A9E-A648-A6049EC2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EFAC2-6647-46D3-B1E6-1F1BF1AD6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37684B-1264-4112-AB77-6B0D90CBB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57312"/>
            <a:ext cx="86772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82077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44801-F794-4B70-AFC6-93BBBEDCB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B60B1-0112-4320-96B6-71A182784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0196A8-87FD-4029-A59B-97A6CFFCA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238250"/>
            <a:ext cx="88011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11395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4EDDD-64A7-49DD-8FA7-DABD5A1E4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D8EA0-2816-48F7-8F8F-64A6E8AAE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081906-1905-4B99-8D1B-7AB2BCC8D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5412"/>
            <a:ext cx="87534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7404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3F44F-1B4E-4448-8EFA-3AD64FAC8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97E58-4F65-4977-AC2D-6229C56A6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3B5F29-526A-4F4D-9AE1-6B15BB7B9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90650"/>
            <a:ext cx="88296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73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69A11-6A67-44F7-9109-02B7F55D9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64975-9DF4-4086-84E0-C915446EC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B5ACA2-36F7-4463-812E-1ED24D38F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57312"/>
            <a:ext cx="87344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5034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D1489-9408-4E9A-BC58-D2A49B601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0838F-8436-47D7-918E-ECFF3821C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545A2D-4803-4EF8-B4B9-BA180F922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66837"/>
            <a:ext cx="87820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06640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EC00-1D7B-474C-AB6B-FEAF2962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D09A5-9ECA-44C1-96CE-A1AA62C8D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B93AE-436E-4BE5-9FC1-4E2DE17F7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322193"/>
            <a:ext cx="8753475" cy="4191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4DBF78-E7E3-499A-A9D4-19D22170E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24" y="4648130"/>
            <a:ext cx="790575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716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4CA58-9ADC-4244-ADCA-19CD8CB6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A2AE0-0B05-46D8-AD39-E420777B4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F5550F-D340-4F57-8364-33CCD3F32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63723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0BA2-3971-4721-9749-E2B1CBDE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B541F-3F70-4CF1-9261-DB1C1B99D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48800-CF2E-4DED-A303-169C53330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285875"/>
            <a:ext cx="86963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05433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0DC4-F917-4396-A3E4-49CC62C72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D660E-EE5F-46C6-941C-B04E9E7EB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5FF5E0-E5FF-4AB7-825D-84DF020F0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19212"/>
            <a:ext cx="87915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72914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9142-98B0-4D5E-B79D-A27CD40E3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CCFF7-9CEF-474B-85AF-1915DFC89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4430E-475E-499D-B16A-B957AEACC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390650"/>
            <a:ext cx="86106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08412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95A3-DEEA-46E8-8B40-9BCFAC199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3AFE3-E363-448D-A8E7-3639C446F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E46AEC-9B95-4AE1-BAAB-AFFEF0C55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81125"/>
            <a:ext cx="87058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12739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3914A-395C-489A-828F-F6261355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186C0-291B-42BB-82D4-5A3F71368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A92DBC-D970-4F46-A043-40F18E10B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704850"/>
            <a:ext cx="871537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3473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63FF5-DDCE-44A4-8773-C0CB1E85F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A016F-F8E2-4C13-B08C-C8692B2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87A3EE-B4CC-48A3-8ED8-D44204C64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00175"/>
            <a:ext cx="8829675" cy="4057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DC2A15-21F5-4223-A531-5B91A718F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06668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1F8B0-4BEC-4DF7-945A-746297AAC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A8E7-954A-4DF2-95D0-4F83419DC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3BDE52-7D37-4DCC-8571-61439EAB7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52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056A-07D4-4A68-8DDF-A02801406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AF206-809E-4BD8-B5DA-60E48187D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A7EB94-2ED6-4978-857E-D1EFEA863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57312"/>
            <a:ext cx="87630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51658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F43C5-37FF-4821-95CC-736E4E90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C7C71-4935-438F-8057-5A3120484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D09CB1-82F1-45A0-8CAE-7A2F6C6A4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9700"/>
            <a:ext cx="87915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62195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979B1-90A9-4B43-B887-FC4F8EC35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C6F8E-4FE8-4F0A-82C5-EC4072B2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2558E-4989-4DD5-B78D-A15E31887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276350"/>
            <a:ext cx="87439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7570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A238-BF20-4533-A20B-B6E9F885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91184-3BBE-4578-9DCE-8B92AB897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4BE78B-90E1-4B91-8F85-88050FBB1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52487"/>
            <a:ext cx="863917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14256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72A6E-1FE4-4634-9E4B-5852ECFA9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39861-5167-4BBA-B1BA-788079CDA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14B977-F839-46F0-AA77-FB239F942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295400"/>
            <a:ext cx="87725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16982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37B64-E483-404F-B020-B0E777E99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0347D-27A5-4440-8EBC-78C95E33B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6DC47-2810-4005-AE2C-11AD0A4D0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6" y="365125"/>
            <a:ext cx="8696325" cy="4143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29F50A-71D6-4A76-B5A3-956C07C6C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035" y="4787900"/>
            <a:ext cx="85439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72610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F6379-62E7-41E0-A8FE-9708D1BFE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26CE5-586A-4EEA-BD80-16E2169EF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ADF895-42F9-4965-95AF-1924A644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47787"/>
            <a:ext cx="88106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844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A952-BF4E-4759-87EE-03C1099D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873DB-8799-456E-8AFE-2F2C93A6F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9A278-9D57-4D73-89AC-8D7B4EF39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28725"/>
            <a:ext cx="87820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93831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24383-5289-4178-898C-D21298131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4E291-7325-4653-9FA0-2E77F370E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AF22AE-F89F-4E3A-8F09-32EF9326C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20895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02E51-EF11-4FD2-BF35-BE8342ADF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00A0A-E6FB-46B5-8600-DFF07EF9B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86D2B-8A89-4E4F-BC86-47862A41C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81125"/>
            <a:ext cx="88677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44070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25C15-7CAE-4A9E-90B6-FFDE67341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0A67A-4629-49EB-AB83-246CD70BC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E7C21F-E899-423E-9E9B-F1F747FDF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4462"/>
            <a:ext cx="8734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4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C75C-D6A9-4B47-8608-A10963C7F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BED96-D5AD-4BE8-9215-AD7D84DF1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E18C4-27AD-4385-B75C-ECADA4537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09687"/>
            <a:ext cx="86772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60716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5583-275C-4577-B8D5-1BB9B8F5B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8D817-83D8-4FE1-8B1D-57188F4A9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4DEBDE-2E99-41B1-8467-253A60CBE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43025"/>
            <a:ext cx="88677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90350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D51CE-1A94-45D8-B464-7FE0B0316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C1788-6278-474D-A9D2-F39118703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BA3EDC-2E23-404E-AC65-D2A255D92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47787"/>
            <a:ext cx="87344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32745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3B1CF-C11F-4AEB-9A48-7A6B2328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CA26E-2C55-4A28-B357-05561E41C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E5FA43-8C09-47D8-9755-74B94A68F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1" y="947738"/>
            <a:ext cx="8829675" cy="4324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38C9BF-188F-4FDC-87B3-B43CD6314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161" y="5461484"/>
            <a:ext cx="88296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26292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AFE8-669F-4935-9049-289DF544E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588A1-3E54-45C9-88FC-B0344DA70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D84AF1-424C-4D23-9AF6-728D357D7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62075"/>
            <a:ext cx="88487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12312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C7DE4-3D1F-4814-B4A5-4A48F9D55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A172D-A05D-422D-906B-2AD48F8E6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4E89D-DD8A-4F48-BA8D-EC495121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95412"/>
            <a:ext cx="88011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75287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B89F7-D27C-476B-ADCA-CA577364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3D9B9-D9B6-4DB6-BFAF-FFD35FBFB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6076D4-5788-47D2-AF3E-53FC25DA7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37462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1BEB-4FA7-4E56-8696-27BEB1DB8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1D955-A87B-448C-A463-16A8885D0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0E0EEE-84D5-4545-8F93-B83FB0711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71600"/>
            <a:ext cx="86677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40269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DB7A-EE7F-45F9-8BAF-A20616A82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4D51F-5EC2-4548-ACF0-7E4E9CE74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9D9FA-7EEA-4932-A3A9-83855BB4E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23987"/>
            <a:ext cx="87344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52218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6BDEA-8948-494C-AA07-050833BCE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AF89A-A0CB-4E7C-943C-81F2AF1AD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6DD27F-1EC9-4AD9-B922-3BFC1B728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71600"/>
            <a:ext cx="86582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51882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ECF5-0621-470B-9626-DFC78F1F7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A13AF-67C1-4AAD-B7A4-93249B3F0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D2D7E-6E51-4715-8605-383F06ACA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14462"/>
            <a:ext cx="86582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21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E569D-7807-41EF-9EA2-20D494386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30819-4032-4A9A-A392-C7B3C8179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9D986-BE0A-45DB-9BB9-DC81B8326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95400"/>
            <a:ext cx="8724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65794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26DC3-58A4-45B9-9A54-E57B16CD6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CB67B-C751-4A92-A89A-361F0ED2E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7922BF-F7A6-4701-A548-5A20BF905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62087"/>
            <a:ext cx="862012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2559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E45A-ED39-4E80-86F1-F1D2B1BCA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88DDC-F897-49C4-8C12-3F5A3C26B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14735-0B88-4F57-92E4-7EDE3B92B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01663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9210-D845-493F-8EF0-A312F80D7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32A56-6288-4A2F-8C17-A16CEADEC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3F79B-712B-42F0-9DE8-48AF93E4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57312"/>
            <a:ext cx="86868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33791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5364-EDBB-4046-8F2C-9699F89D5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0D74A-ED61-4357-A75D-8E3C63C8F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0D4BD4-7255-4FF5-91E4-D72521048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52562"/>
            <a:ext cx="864870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35387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C6EA7-91DE-42EA-B0F4-51ED3CBFB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0E715-FD7E-4B72-8565-BE3A84966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E3BED-ACF9-40FD-9139-7A2A7907B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95350"/>
            <a:ext cx="86868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68670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9D324-6C7F-4795-8D82-AF3551A0D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B2DCC-EE9E-46A6-BDC6-E05407FFB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F37938-F72D-44CA-87DA-4926AB833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1125"/>
            <a:ext cx="87344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83184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F7D53-0FA2-4457-B2B7-D7930F0B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963AC-6AEF-4194-A7A3-C177A1C6E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F1BEF-FE56-40DB-903B-B65DA99B4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42975"/>
            <a:ext cx="862965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82866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1EC44-BAA1-45AB-9B40-DD3037B0E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5D5EC-AD8D-4A65-B4B2-D0C02BEE4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AB6A78-8A54-4F6C-B8F3-72B4422F0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62012"/>
            <a:ext cx="863917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45887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A4BB4-1F77-4AD3-AC63-E0CF12DF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67869-1EB8-4CCF-9B3E-FF4169C8A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0FEC60-FA80-40C0-85DB-A87298D6F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204912"/>
            <a:ext cx="870585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17623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CFA3-771F-42D8-A11A-D045DF5F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CA9A1-D4E3-42B1-9C32-32ED0210A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A5F6A-113B-455A-AA15-B796FFE59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4462"/>
            <a:ext cx="86772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35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98DCA-B37C-44DA-BA38-C5F1A5FED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3E4FF-B14F-4500-9143-ED46254C7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B12AA-77B4-4AB6-9C3A-84C7122F9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09687"/>
            <a:ext cx="87534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32738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FD870-50F3-4CE2-8470-0A97240EA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FF2FA-C66E-44DC-911F-540B54920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4D353D-BB57-423D-BDB8-2A4297133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00162"/>
            <a:ext cx="86963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87566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998E9-E36B-4A59-B06B-A8136B98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DD79B-FC7A-4A64-AC76-91948E5C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029A9-389C-4C5B-A426-30555D15B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95412"/>
            <a:ext cx="88011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40807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5CBF1-64DD-4194-847C-A9549D3BE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681C8-8311-4986-95A4-7C0D5F912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C9A2DC-8FAE-4A69-BA9A-847B19737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9700"/>
            <a:ext cx="8763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07802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0A5DE-5CC0-49EC-9073-2C03449A5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A8C00-241D-4ECF-A726-2715AADAE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769784-F805-4A06-ADC5-1A6BEC0F0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5887"/>
            <a:ext cx="87153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74918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44DD9-95CE-41A5-A248-0F38B0569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AB132-319A-440B-AF39-F2B9D47CD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F268FF-73C0-4B9A-8AE0-11460A43B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23975"/>
            <a:ext cx="86677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85756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9588-0380-48C9-9C2D-33B1432A8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4BD67-1E10-46AF-B6EB-56FB579D2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090C08-4908-40B2-B778-507D09D59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0650"/>
            <a:ext cx="8763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01250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36EE6-FD4A-404A-882B-B35DC9564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F0589-0604-4BE9-B1AB-792C27460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3B902-4FE6-4355-9E5F-756169A82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60338"/>
            <a:ext cx="8743950" cy="4000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2AB444-297A-4F34-9890-2AB31546C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887" y="4445000"/>
            <a:ext cx="87439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62847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0E94-6D02-4DA7-ADBA-44E8B038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EB11F-EA13-40BE-A742-D0081727C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A7DA4-9054-4819-A25D-404137892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00289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3B47-06AA-45EC-AA5A-82BFA6FF5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3DFD-FD95-4457-9A6C-406DF75EA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F3BB30-3180-4C59-A364-60046F0AC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4937"/>
            <a:ext cx="87725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49868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A22AA-30A2-4163-B8E9-3A553D81F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C7F0E-0746-4BB1-9D0D-61671484F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E2A7F6-816E-4A7B-858B-AB90324AA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8750"/>
            <a:ext cx="86772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27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3365C-BF12-4CA4-9E10-56FAA40D1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744A3-C01F-495E-9D6C-2901B6077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413705-B11C-4D73-BD8D-A2C921844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19212"/>
            <a:ext cx="87630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76677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C2F57-2569-48CE-B5C3-B27BAE1A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BD850-AE76-49B1-996B-BDBBFD58E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67A5E3-CEE4-4C17-9A21-64DB685D2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290637"/>
            <a:ext cx="866775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81508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5C355-5FB5-4DAA-8565-CD0EF2A1B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6002F-C6CF-44DE-9F25-EA9E8FC63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39087-8958-4EBE-9296-468A08752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14400"/>
            <a:ext cx="86677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10870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76BA-7687-4DEE-802A-96EFB727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2FAF8-B5AB-485A-9993-137ED59E2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71C676-9EA2-4AB0-ADA7-272A37BC6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33512"/>
            <a:ext cx="86487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91810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99149-AC12-4E9D-8E28-A8F7E18CA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EF9F7-809B-4FEA-995D-488DBCEA6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3D7230-2CEE-4EAE-B911-633F6A9FC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23975"/>
            <a:ext cx="86677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50065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78AE-6529-4A78-8524-0ED487F80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64146-529C-4C62-9CA1-2DB5C6C02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DF3CA-23E7-4DD5-8469-8AD6E0E0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4937"/>
            <a:ext cx="87725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65619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BCA6E-7E15-41B9-9DE2-D28F1AD6C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3A9F8-1923-4545-A112-9C3CA1623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2C3C62-9E8D-485A-BBD2-19D61E156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85887"/>
            <a:ext cx="86391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13245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72D19-E818-423E-ABB7-988F7F47C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D7D13-206C-40AC-9174-EE4579EAD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D86C7-FED3-43DC-B87D-6423EDF6A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4937"/>
            <a:ext cx="8763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95659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A1A5-CD4B-489B-8254-DA31DF490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D6AE1-BA0B-4390-B201-DBF826957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F7AC68-3F03-4A1D-9751-2A6A75BAB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34732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31B1-9AFF-444B-BB26-1E572A2E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AD8E8-0873-4539-A9C2-9977F0D82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3ADE8-A925-4333-939E-FB796BE39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290637"/>
            <a:ext cx="87725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85438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E490E-638C-48EC-BA3C-25EDABF64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0F42F-653D-4853-AFF2-70F4D1614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C7DE4B-5EEE-466E-8135-733B2E4CA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23975"/>
            <a:ext cx="87153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5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F5E66-962C-4699-B782-F38A5C89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05110-B439-4A87-9E38-943B6319F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777A8-D861-4AAD-9021-2FEF70BAF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90650"/>
            <a:ext cx="88296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22310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F49CD-2DCE-4D8D-AA73-4FF0E31F5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CE3DB-7D31-4E70-971C-C218C1B1C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CB51D6-7EE8-4173-B1B8-31BDE0A3C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3987"/>
            <a:ext cx="87058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68494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B16DD-8B24-4BBC-8EE4-3A3C459D6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8D0C4-6A95-4453-8672-29C854878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64CFFB-4463-4FA1-A57F-ACF423A53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295400"/>
            <a:ext cx="88106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46681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3479C-5D23-4BF3-9865-832E205B7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8ECF8-73DE-424F-AC81-D2FE9C083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5DB8BA-216E-433D-807C-2508B620B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09687"/>
            <a:ext cx="88392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0574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0070-4BF1-4BAC-8294-16E5E2C98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639D5-F1D5-4F59-86D5-E49EE6922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125F04-8C8F-47AA-AA4E-65405FAF5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76350"/>
            <a:ext cx="87915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55365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D2AA6-C3B1-4BF3-B592-13D7CF76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79797-AD58-4D5F-A13A-C6B87CB5A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756A69-FD0D-4396-B1D3-1A7BC8359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57300"/>
            <a:ext cx="87249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55162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D4CE2-F573-4DC8-A883-418089A07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FBFB-A6A9-4F34-BB3C-12A116D81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1597A4-A259-4323-A97A-A5CAF3DD1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209675"/>
            <a:ext cx="871537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44318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F1025-FDA5-434F-812C-7BAB581F3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940E0-06AA-4C84-9AE0-2495A24BD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1502F-B1CC-4DEA-A628-B722D3E1B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6362"/>
            <a:ext cx="87249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90705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FAAC-3589-4ED1-AE1E-111825BBA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588F5-B705-490D-9EA8-FE1868037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3C4BB-3007-410F-9549-AF75EAD42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281112"/>
            <a:ext cx="87630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47996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6BA11-B952-4086-BE40-EFB32E97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A685C-F76C-4690-9EF8-2527B0AB4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0DAA06-8F59-4CB3-B12B-6A3E3EC61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47787"/>
            <a:ext cx="88201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20294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C94D-CCEB-4340-A198-F91F322F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D6A2B-DD3F-4F71-A9F2-7D9A900C4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7E148F-70E1-4760-B25A-44287D2A1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7" y="1328737"/>
            <a:ext cx="8924925" cy="4200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6625E0-4EEB-4F45-80C2-3F6332A88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81137"/>
            <a:ext cx="89249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07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AD4A4-7BB4-4BA4-BF44-B9FF3404D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FFB63-B3F8-442E-8AB7-42EEC1FD5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73EA73-020D-4D1F-93B7-6C9F901B5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11285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1FCA5-9E7E-4D76-A360-933950902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DE8EF-B5EB-46E0-91A6-CE554FD98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2D8A46-39C7-4B0C-A3B0-BCDDCC939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223962"/>
            <a:ext cx="8753475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573540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4842C-5EFD-4907-97EB-32D20CB0F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5A5A7-9E6F-4885-8770-A223F28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2B507-5B29-49C8-88E2-F4E1E4413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00162"/>
            <a:ext cx="88392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24678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477CC-6620-43D4-ACF7-F61F6619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DC637-8681-4CD6-B5A8-60084C5AB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F05D6C-2D0B-4B6A-A0B4-1577B1962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90650"/>
            <a:ext cx="86487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17112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D1D6-40AA-4128-8954-A208AFA60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B561-E157-40D8-814A-8F45CD4E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BFE56-9BF3-493F-AB67-CA72C8BF3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762000"/>
            <a:ext cx="86391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62857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9480D-67B9-481E-B5A1-C6706E459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4A2CA-743A-4503-A6C4-BD0D2750D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1D1FA2-3C6E-43E9-A41F-AFC053FB4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71575"/>
            <a:ext cx="86487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99120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0F314-4A7C-493E-9BA7-FB3909434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BCAD4-8B34-40D1-930A-F77C1571D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C4A18-D6DD-4D26-B5F7-EEDE072FA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9687"/>
            <a:ext cx="87725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92628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F93D-9DE0-43C1-A209-12B88C80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1A76C-D3C0-47C7-81E3-C454311F5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EFAD7-45AE-4B20-9C09-D929C9388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0650"/>
            <a:ext cx="8763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51617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44096-68A2-40A8-83FA-FA2ADAD0D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71463-DE7B-4C47-BA19-83E0F2893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ED1C6-B336-499C-B766-33AB535FA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38262"/>
            <a:ext cx="87630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88380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F24D2-7548-4D16-A0C6-2190B5EED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4D598-401E-4FB8-B96A-0D157CD97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7F3B0C-05BC-4F93-8EDC-1C67B47A5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3345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3265-668B-4EAF-A4D9-B616034B7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3C83F-D83D-4669-9B9E-9A4813E73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90691-B29F-4F74-BA93-C7F04F74B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95412"/>
            <a:ext cx="87915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90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6496B-26D3-49EA-BA08-DC5D92EE8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FEDC4-30BB-4D28-908B-2502E6B42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062E59-EE50-431B-AD01-E9B16A767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6747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A135B-2623-49F5-8AF6-3B89EB13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9F600-CE14-4795-926A-340F27B41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8BFF28-5121-4B25-97F4-19E389446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0175"/>
            <a:ext cx="8696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05015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51CC-57AD-4DAC-9FEA-80B481763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0F60E-0F6C-4BCF-87AD-9A197E040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AC754B-8DC7-48F6-99E3-240CC9F2F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52550"/>
            <a:ext cx="87725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02672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7919-D21F-4F1F-8C70-4BBA45F5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C3A9D-6B90-4F47-9F2A-EAB0839E5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C130E9-2D54-46A4-8C83-BA7A3BB8C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23987"/>
            <a:ext cx="87534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79936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72598-023A-4F70-A4B7-E261AC918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CC8E4-2F75-4E06-B326-0C8B3E433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826D4-082D-4741-B728-A1ECD8F67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4925"/>
            <a:ext cx="87439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68201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1779-F412-42C5-8982-B9021B085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1A46C-019F-434B-A2DD-3E75EE700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F95419-AE86-42B7-8034-5BE3184F9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85862"/>
            <a:ext cx="87534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00967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E0D61-621F-429E-83D0-3BDD07D56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9DD89-4DC4-420E-80A9-72956D0CA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EBCBCA-D159-4EE4-B0E7-14C39D509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290637"/>
            <a:ext cx="88392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13785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CEDF7-0D03-4C1C-920D-94FFE3E1E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F17E-938C-4666-BDD7-FB4B40285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3311CC-326D-45F3-87C7-93907B0F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843" y="365125"/>
            <a:ext cx="8896350" cy="4105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7BB9E4-1775-4AE2-8C8F-13AC287A9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581" y="4719017"/>
            <a:ext cx="33147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06567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79B13-F5CC-4978-AF3F-54605645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3B8E1-72EB-46B1-AAF5-38CC507DB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DA783-636F-44D5-95B8-B0F869379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28737"/>
            <a:ext cx="87058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18763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5F500-6E98-4371-92D0-A26676D46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38D9F-9C7E-49E9-B637-4F43D12E5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0352C-2AE3-4F87-ADA6-BA2B59EA9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12" y="1281112"/>
            <a:ext cx="89439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43270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5881-A22B-433A-9B34-90221A14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8B8C5-1BCB-40B8-BC5B-F0BDBC022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78431-F922-4E9D-948B-D89C07834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9700"/>
            <a:ext cx="8763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60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BCC55-11A8-4AF3-B8F9-90355191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CAB01-DBFB-46E8-9B10-ADA7BE399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D27E83-0010-46DD-8D56-92A8F2EB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97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F5F32-F725-468E-9C83-1A0A3D327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58754-D47A-4874-891A-6261A5A2C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ECB782-B501-4D2C-96F6-DAB9A4C48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00162"/>
            <a:ext cx="88392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46068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5B77C-68BB-4C85-84ED-E1C6FA548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35FDD-539B-4125-9DC1-18B6FFA9D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73605-0EC4-47CD-A60E-6D7AE9DF9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71600"/>
            <a:ext cx="88011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27805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5C45-800A-4D36-819F-F835F2EDA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607A6-8A1C-473B-A754-AC0CB2238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4270F5-A2AD-4F22-9347-D361E0F4E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28750"/>
            <a:ext cx="87439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40167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D364-9B50-40BB-94AC-EA70B0EE2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E5B49-3C87-4ADA-8227-C06A017A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879A91-36DC-42DE-9261-B4EBEE6A1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1323975"/>
            <a:ext cx="88963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58947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5B053-A3CF-470D-B8D8-D9BF6302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565A4-1600-437D-90AE-D82A6B8B6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BC56CC-A4BB-4F5C-926D-DC0F2C6A2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257300"/>
            <a:ext cx="87534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11413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ABFD6-4D70-4903-92F8-282056468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0EBB5-D818-4B62-BE77-E3540EA10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B0BBD7-36EC-4194-A4F4-D2CED89E2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14462"/>
            <a:ext cx="87820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96508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22C25-009D-4964-8BF9-14ED6E695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9296D-73A3-41B2-B97E-CD697655D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7B46D2-D904-4AE3-8572-BD7D770C8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95400"/>
            <a:ext cx="87915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10236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87CEE-33A5-4AE7-BF66-C36A063C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D150B-F5D7-42D2-9634-FFEA07C2B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3350E-A715-4417-94D1-3C74414DB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09687"/>
            <a:ext cx="86868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57084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6538E-8079-4F7D-A16B-A05A0FBBF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95A31-F051-4923-90D2-1F1485AE3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4C5AEF-7D8C-4E55-9BB3-9896306E6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027906"/>
            <a:ext cx="86963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70758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1A825-FF23-41E5-9B31-31DFC989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D1D90-2DFD-4732-933E-D67AF3F13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D0644-2C5A-415F-9A18-58A031E1E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290637"/>
            <a:ext cx="870585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60761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D9DA9-C80C-4033-AD47-A8D831A8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30A21-BC0B-4594-9C2B-6DCD2EDED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40BD2D-65E4-4824-856B-7E7C6FDA7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409700"/>
            <a:ext cx="88487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39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6EF70-EDB0-414E-807D-80455C75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C3155-8E4A-4AF4-ADE2-C0F3D9E0E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632307-CD18-4550-A9B8-3D46BEC4C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0650"/>
            <a:ext cx="87439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86958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10FC-6461-479E-9BDD-EE371D295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06146-1C2B-43B3-8DD1-30CC3E2F1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3E0442-9469-4B28-90D6-4DD8BC2F5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4462"/>
            <a:ext cx="87439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22296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1A6C-070D-4B77-BF18-4CD755B7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7C28D-6A4A-452C-BB1B-0935EF459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442D04-5ECA-47BB-A64E-83B9E73EA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09625"/>
            <a:ext cx="866775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73527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DBA9E-86EF-4AE3-86C6-5A39D50C5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2D655-D990-4C36-9525-D83FB45D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B2EE53-8EEF-4981-A941-3A474CD69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66837"/>
            <a:ext cx="87344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34769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4AD31-706D-4A76-ADA5-317D34C70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E828-5BE9-4DF3-8D24-54B1F89C9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60C2E-9E01-49F6-B451-54AC49982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23987"/>
            <a:ext cx="86201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0802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DC40A-25A6-48B6-965A-06BF8E89E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C76DD-E457-46B3-9A7B-0B0FA5EB5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7B7921-984F-47C7-988D-9050E6B91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52537"/>
            <a:ext cx="878205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65567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80616-BEBB-46FF-BA42-527B83ABD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44AC5-6AD3-4F43-9398-5D181B057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B1AF19-C802-4192-848C-97EAD32BB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9700"/>
            <a:ext cx="86677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27099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005F-80DE-47D6-B31E-E0B25296C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B995A-B099-4868-BFA9-200C1EAC0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FE78F2-4B22-4E48-B453-2CF2E88E5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28737"/>
            <a:ext cx="86296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59121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34F2C-C1C5-4FF3-A7C6-7BF262F2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482C8-D101-4DA9-9F32-7A4358861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7B4E3B-5244-4E55-B27B-FAB6A9DCA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81125"/>
            <a:ext cx="88773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50365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95027-7CF9-47CE-8513-9CEDF0ED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DB36-5BFE-4EB3-AD93-371D06BD1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36AE3-6B7E-4CA1-8F27-2614D67FD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47787"/>
            <a:ext cx="86963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1788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82737-C41C-4A0D-A380-C40FFE1B8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BA2AB-B5DC-434A-9845-DFDC92CC5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BBDB10-CB5B-45E5-A952-D9E9AAF8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14450"/>
            <a:ext cx="87344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998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0E884-0F0A-4F7E-91C7-7029C71D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AE284-A79C-44F2-947C-6A1389B4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2A6DCF-634F-40D9-BED6-B957B2BF1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95400"/>
            <a:ext cx="8724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30568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6DB38-0477-46E6-8D68-6312C046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0FA20-08BF-4F38-9CD1-ED842FB55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DE2416-C782-42A1-AEE9-F2B60182C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223962"/>
            <a:ext cx="8639175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19052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E5FD3-26F1-4D52-BA08-FF61288B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77EA4-F852-4F77-984D-02F3C6111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1A0A06-4CD4-40E2-9855-39398F503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23975"/>
            <a:ext cx="87820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43105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72FC8-9746-4BA6-A8D1-3339E589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263BC-647C-40D3-8A4B-1F05ED15C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7D5680-B0DF-4C42-9723-A43364381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28737"/>
            <a:ext cx="87725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50797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BC144-89E9-4E3D-86AA-E3B43598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8F93E-8274-4987-BB70-D0A0D2CA2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46C62-0091-443D-8959-A3951E022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2" y="1304925"/>
            <a:ext cx="89058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86845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B7F79-DBC5-4B28-9B84-46485B5C9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2352-8527-4943-9F22-16C17C95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E0C87B-AFEE-4C2E-87C5-2021E7781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19212"/>
            <a:ext cx="86868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64532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053CF-D537-4B7A-AA7D-0916D7B96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4E566-8EBC-4299-88DF-491EE0476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6B5D15-E0B3-41A5-A5A1-074D5AD17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31739"/>
      </p:ext>
    </p:extLst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C9E65-5CD8-4C81-8B60-A676D3E65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DC328-8070-476A-9AA6-4C371268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9AD232-D260-430D-86AE-4353B6358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38262"/>
            <a:ext cx="87249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67474"/>
      </p:ext>
    </p:extLst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4E0D7-F986-41FD-A39B-FDFE5CAE3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C82F6-EEF3-4B5A-815B-9963BB183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CDB99-EB99-4046-9ABA-222A54F44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9687"/>
            <a:ext cx="87439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4879"/>
      </p:ext>
    </p:extLst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27506-256D-45B8-8A23-581D1E0BF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98108-6EB0-4DE5-A7BC-4A3D9AAED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2C2F15-C408-40C6-97EC-1D1133804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71600"/>
            <a:ext cx="86772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11150"/>
      </p:ext>
    </p:extLst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85BF1-34CC-4F16-A474-D9C0C4BAF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CD77A-6AA0-460C-8BEF-669956D90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F3848-5CAF-47C6-A1CB-0E03A2A7A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14450"/>
            <a:ext cx="87153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7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03BBD-A087-44A7-BB6E-7565AD22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F4B1C-61EE-4CC5-963B-FCB6DC73D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252E3-E648-4CF3-8871-8A162F795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33500"/>
            <a:ext cx="87249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89654"/>
      </p:ext>
    </p:extLst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22C8D-9EDE-4A8E-98C0-2AE779A76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9C6D0-F000-4B02-99A4-5C411933B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C0C06-0D85-49B5-B81D-72ECB5DAE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942975"/>
            <a:ext cx="872490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8239"/>
      </p:ext>
    </p:extLst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A50C-D68A-433B-BA71-99CF6946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669F9-4D22-4634-8B78-A3DF0DF61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238DD1-5D60-40EE-89D6-F538F9EBE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8750"/>
            <a:ext cx="86963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82512"/>
      </p:ext>
    </p:extLst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C708D-168B-4389-BD5D-2CCEA973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455BF-C90B-482D-9EAE-2D80069C0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E640C-775A-4E0D-B16A-38166D313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38275"/>
            <a:ext cx="87153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24417"/>
      </p:ext>
    </p:extLst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3507B-2892-4D46-8810-C7EBA08A5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21F58-E981-4DD0-A71E-EFA1FE75C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54A865-8640-4B11-A36E-3E0C370A3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38275"/>
            <a:ext cx="87249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21240"/>
      </p:ext>
    </p:extLst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7F782-EF7B-4B56-B9AF-2D5BA481A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299CE-AB35-458D-B834-8E7B87D63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9D956A-1DDF-49E3-93F6-BE185CAEC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04925"/>
            <a:ext cx="86963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86512"/>
      </p:ext>
    </p:extLst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C5093-D938-4995-8137-008D9FAE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6D294-7A5B-4181-82D0-2A8D7B013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72E51E-131F-41F1-B8FC-F0D461113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4937"/>
            <a:ext cx="86772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15088"/>
      </p:ext>
    </p:extLst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80516-C143-4D91-87DE-1F47AB08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BE948-D7DB-4A3C-A570-2EC61A9A9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454B7D-36B8-41C6-9214-5BF0F8B0F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5412"/>
            <a:ext cx="86963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37768"/>
      </p:ext>
    </p:extLst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A6575-3750-48E0-941A-A23A17DB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88701-D8F4-458D-9D03-9C7016D12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27EAC9-E566-4557-BB9E-7C73D5BF0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57312"/>
            <a:ext cx="86582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36030"/>
      </p:ext>
    </p:extLst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76BF5-92A9-40E5-92BC-9A615FFE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81296-31D8-42DD-BF17-349205A6F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6CA10-56D4-47ED-81F3-91BED5454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3987"/>
            <a:ext cx="86772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7117"/>
      </p:ext>
    </p:extLst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D4A7B-184F-41BF-AE6F-BA2CB0A76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1E9F5-8307-4FEB-BE3F-B89CFB896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F76001-8A8E-4CD2-995A-E210EBDF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33512"/>
            <a:ext cx="87820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2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86D3E-FC8E-4EC7-B3F0-A7FF951C5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A80C3-22AC-4E8D-A201-FCEB562E1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D4551-BF36-4E7F-9352-4D95D8337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409700"/>
            <a:ext cx="88106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44848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82EE-D0A4-47FD-9D64-86170A3B2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AE63E-C3E2-47BE-8165-D56756DC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60950D-4266-4CEA-8462-F7B579199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14450"/>
            <a:ext cx="87058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54707"/>
      </p:ext>
    </p:extLst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8D9E1-88D9-41FB-82A2-FE52C5F20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C1616-F1DF-479A-BBE1-8176A0B54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2E06C1-4741-43A4-AE9A-04057B0C3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28750"/>
            <a:ext cx="87725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16928"/>
      </p:ext>
    </p:extLst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B22E2-34ED-41DE-9081-7F949289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7E445-5D6B-458D-9255-1AF88FD39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7F2589-4812-456C-9357-231541361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214437"/>
            <a:ext cx="87344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2770"/>
      </p:ext>
    </p:extLst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E397-6135-41F1-B25C-D85F4A43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697C1-D368-478F-9A19-33D9E2178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ED0F3-2127-45C1-849A-9514B8589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28737"/>
            <a:ext cx="87153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64303"/>
      </p:ext>
    </p:extLst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2C46-5861-4BE6-97B5-73585F68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6D3AB-98AA-4DB9-927D-BC5FEDED5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B665DF-3F55-4548-8D82-00022B854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00162"/>
            <a:ext cx="871537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36099"/>
      </p:ext>
    </p:extLst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A2361-EB12-4099-B86D-6FB38368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D485-0CC5-4663-B349-95D3762BE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2AB06A-A318-46BA-93B5-98DABBFE1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96442"/>
      </p:ext>
    </p:extLst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65A6B-6975-43B1-986C-74582EA23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D7094-3B9A-49A7-820C-1C91D5994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4D086-AF22-4F02-88DB-6B7A1B561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57262"/>
            <a:ext cx="863917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02997"/>
      </p:ext>
    </p:extLst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45572-590A-4C67-8F22-042470EA1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272AE-9744-4FDA-953D-A4D1CB904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29605-44A1-4FFE-BA12-680F461F3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52550"/>
            <a:ext cx="86963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68322"/>
      </p:ext>
    </p:extLst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D13DA-CD8B-4991-A118-D0B39ED73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D1B58-B747-4810-8F83-8F88818F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BA8EC-93AC-4DD6-B76A-046DFE3FB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9700"/>
            <a:ext cx="87153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72465"/>
      </p:ext>
    </p:extLst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56253-7DA0-409E-9511-EC235EC3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88F31-1D65-443E-AE01-1C37DDD70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7C49DD-94C4-4394-8A27-8F5DA4C3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28750"/>
            <a:ext cx="86296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21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81572-980C-4FD7-A49A-73DAA9F5E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C49DA-F471-4EF6-A0D3-BEBD0471E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4963A-66FC-438E-9810-B5358F8EC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004887"/>
            <a:ext cx="874395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11576"/>
      </p:ext>
    </p:extLst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3D55-9D3A-4006-847D-307DD86C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33019-B792-4BE1-8153-A9A38A3C5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93D7D9-70B0-4AB8-8CDF-812077549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4937"/>
            <a:ext cx="86582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09107"/>
      </p:ext>
    </p:extLst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B1E15-B383-4997-A165-A5941292C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9AD6C-8D3A-4C89-891B-C36AD7B9A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89223B-1928-4C45-A334-0F940EE1C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3987"/>
            <a:ext cx="86582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48715"/>
      </p:ext>
    </p:extLst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55AA-0900-4FE2-83F8-3D9C77457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82ECD-0AA6-49FF-9D5F-122B8D38E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5FBE0-B1CB-4B65-9814-846DED46F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4937"/>
            <a:ext cx="87534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06443"/>
      </p:ext>
    </p:extLst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166EF-C2A9-4E6C-A7CE-4C05770BA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F782F-6484-497D-98F5-B647E6CA9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E5762-EC1D-43A7-81BC-5C4B9BB68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33437"/>
            <a:ext cx="865822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6179"/>
      </p:ext>
    </p:extLst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1B631-BBBE-4B89-B923-17913B3A7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6651C-F953-4FBA-9859-293F24C1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14A01-3386-42D0-91E9-F21E6C9E9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57300"/>
            <a:ext cx="87249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90339"/>
      </p:ext>
    </p:extLst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2BD5E-9B1E-4813-896A-307BF13B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828A7-DF3C-4D6A-B826-BCC2EC381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819600-2062-4795-8493-E138A0092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16538"/>
      </p:ext>
    </p:extLst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1D724-8AF8-4F1F-8015-E3536BFB9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BA668-C7D0-4EBA-8BF6-C7CCF53E9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788B3-39F2-4F57-8622-8A73303A9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43037"/>
            <a:ext cx="87439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85805"/>
      </p:ext>
    </p:extLst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D9A15-D19F-454E-A1D9-AEC86F128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0235E-91CE-41A9-8E1A-F9B11973E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F4C29B-A07B-484C-95C5-95AE0092F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009650"/>
            <a:ext cx="862965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70684"/>
      </p:ext>
    </p:extLst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2DFD5-27FC-4C39-AC33-607EE70A6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65787-6AE7-4171-A809-8BBD39ED2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7A408B-726F-4D0D-9477-1DE3A19BA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47787"/>
            <a:ext cx="86868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56771"/>
      </p:ext>
    </p:extLst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E9387-EC0C-42CE-9898-35C6DF9F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0A250-B1EC-4995-B1AB-0522BB307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3F4E3D-D116-4F92-9824-3A46C11F1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233487"/>
            <a:ext cx="86487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547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842D9-FE40-41DB-B5FD-19C3B6BF5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7A23-9359-44EE-A9A2-C26AB4A2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B578A6-26B7-427C-91A4-2922ABCE2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290637"/>
            <a:ext cx="88392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5822"/>
      </p:ext>
    </p:extLst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6B6B8-D48D-4DF7-A50D-C2E0EF502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A51DA-139A-478D-9F79-C2E2DFC78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61317D-707B-41E5-8D44-86DE30EBD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58656"/>
      </p:ext>
    </p:extLst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45D5D-39B4-490C-9AC3-7EEE453C4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6F512-8461-4695-92ED-0E2983E93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60DD7B-76A1-47AE-A5D2-BAAA031C1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3987"/>
            <a:ext cx="86582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10801"/>
      </p:ext>
    </p:extLst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09F4E-649D-4F9E-8853-6EFC01156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64FC0-1178-419A-B2FB-06EFEC804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9C38D7-F3E0-480B-80B1-0C34EC42B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385887"/>
            <a:ext cx="86201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5940"/>
      </p:ext>
    </p:extLst>
  </p:cSld>
  <p:clrMapOvr>
    <a:masterClrMapping/>
  </p:clrMapOvr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004AD-767B-45DB-BDEA-FAAF25D8C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4AE9F-2750-4AB0-B853-2843C18A8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2A56F8-CB41-4226-8A29-427157502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00162"/>
            <a:ext cx="87058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34166"/>
      </p:ext>
    </p:extLst>
  </p:cSld>
  <p:clrMapOvr>
    <a:masterClrMapping/>
  </p:clrMapOvr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88C4-D243-40FD-9EB5-FE28F9EF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1B4B3-614D-4F9B-A46A-C1D993F9F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847C9-7835-4EFF-8517-B331FCAEB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4462"/>
            <a:ext cx="86391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71881"/>
      </p:ext>
    </p:extLst>
  </p:cSld>
  <p:clrMapOvr>
    <a:masterClrMapping/>
  </p:clrMapOvr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C8768-357E-4FD0-AFBE-00276A307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28231-8078-410D-8450-25A70C626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ECA5EF-FB74-4638-88AB-893B3014B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81125"/>
            <a:ext cx="88677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09229"/>
      </p:ext>
    </p:extLst>
  </p:cSld>
  <p:clrMapOvr>
    <a:masterClrMapping/>
  </p:clrMapOvr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2BA92-1E34-463C-8BD6-E069B3DE6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08A69-1B01-4F48-B94A-EE97E6685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D27FA7-DA92-4F9A-B0D8-B84AD004E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76362"/>
            <a:ext cx="88487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33748"/>
      </p:ext>
    </p:extLst>
  </p:cSld>
  <p:clrMapOvr>
    <a:masterClrMapping/>
  </p:clrMapOvr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DDD65-DCAA-4D01-92DE-8C82DBD9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F7DC8-6CC1-4382-B6F6-1AA3801F5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E2CE7-7531-41CE-B046-285E821CC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04925"/>
            <a:ext cx="86582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19094"/>
      </p:ext>
    </p:extLst>
  </p:cSld>
  <p:clrMapOvr>
    <a:masterClrMapping/>
  </p:clrMapOvr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940B8-633E-4960-AE25-296994954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1B3BC-2A0E-4973-85F3-7D9297013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3E202-12B0-456F-A516-08FD668ED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99161"/>
      </p:ext>
    </p:extLst>
  </p:cSld>
  <p:clrMapOvr>
    <a:masterClrMapping/>
  </p:clrMapOvr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784D-84EE-4FE1-8B52-FEBB6ABB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99196-37C4-4DC8-9F84-EAA9C31DB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F393F-0BDF-40A8-8F91-F15D951B4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04925"/>
            <a:ext cx="86487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626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2F8D2-2F20-460B-80CB-02A5DCDF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73A94-6FD8-489B-9482-C683DAD44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CC748-DD82-4A30-BB20-C25315C96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71600"/>
            <a:ext cx="88106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4666"/>
      </p:ext>
    </p:extLst>
  </p:cSld>
  <p:clrMapOvr>
    <a:masterClrMapping/>
  </p:clrMapOvr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9C23E-8A99-428E-BA82-DD01D900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A276A-3A17-41D1-B071-B02AD43A7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B8398E-6523-4F88-8DCA-D01E1E24B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09687"/>
            <a:ext cx="87058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60454"/>
      </p:ext>
    </p:extLst>
  </p:cSld>
  <p:clrMapOvr>
    <a:masterClrMapping/>
  </p:clrMapOvr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D1F9C-5C5E-4171-9E42-5EA083EF9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78E9B-08BE-45BE-8DC1-3AF8899A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E43840-DC6D-41D7-BC15-7D69D9DDB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22733"/>
            <a:ext cx="86487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55904"/>
      </p:ext>
    </p:extLst>
  </p:cSld>
  <p:clrMapOvr>
    <a:masterClrMapping/>
  </p:clrMapOvr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D9472-B49E-4494-BFB4-DBD4E220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91F17-825D-4468-8B2C-F0A127885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74F29-1B27-4797-AF47-5A696F21B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3987"/>
            <a:ext cx="87058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66111"/>
      </p:ext>
    </p:extLst>
  </p:cSld>
  <p:clrMapOvr>
    <a:masterClrMapping/>
  </p:clrMapOvr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F5675-BC82-49D7-B493-EA88E22E2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171B-DC83-4770-9120-EB70EA091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479A56-99A2-4D5F-8E4E-C023047C2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4925"/>
            <a:ext cx="87725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95273"/>
      </p:ext>
    </p:extLst>
  </p:cSld>
  <p:clrMapOvr>
    <a:masterClrMapping/>
  </p:clrMapOvr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2839-7505-4550-AEB5-3F9FC3BC4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96F5A-575E-43E4-BBEC-B251A904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72E88C-027E-4809-86BF-600E7EC4E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700087"/>
            <a:ext cx="862965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58133"/>
      </p:ext>
    </p:extLst>
  </p:cSld>
  <p:clrMapOvr>
    <a:masterClrMapping/>
  </p:clrMapOvr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F8197-4364-4E5C-8AFF-5E43EF2F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4D6B4-0E55-4695-9DB7-504EE6EAB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FFCD1B-2EB2-4BF2-9C5E-D23CA6F76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1600"/>
            <a:ext cx="87439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63808"/>
      </p:ext>
    </p:extLst>
  </p:cSld>
  <p:clrMapOvr>
    <a:masterClrMapping/>
  </p:clrMapOvr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8DF8-50BD-49E1-84FB-AD20674B4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8C1F5-3CDB-42F8-B7BC-A04FCD27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2D4FD-9CC3-4982-BEF1-F33C52D4C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219200"/>
            <a:ext cx="877252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34838"/>
      </p:ext>
    </p:extLst>
  </p:cSld>
  <p:clrMapOvr>
    <a:masterClrMapping/>
  </p:clrMapOvr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7FDC-2EDB-4917-92F9-E16D2E52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E98A5-393C-4425-B625-7FBE72664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A7376-B303-4CE8-84B6-B986CE5E2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23975"/>
            <a:ext cx="87725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68258"/>
      </p:ext>
    </p:extLst>
  </p:cSld>
  <p:clrMapOvr>
    <a:masterClrMapping/>
  </p:clrMapOvr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7BE7C-E42C-465B-9945-100FBEE72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79C05-E7C2-47A4-9757-2996212A7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C78AF5-3805-4675-86FC-4C9823DC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0175"/>
            <a:ext cx="86772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79871"/>
      </p:ext>
    </p:extLst>
  </p:cSld>
  <p:clrMapOvr>
    <a:masterClrMapping/>
  </p:clrMapOvr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A7623-5F72-4E78-8C2D-2074F4F2E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B8423-8C06-49E0-9C48-BBA2CB494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7471A6-6069-49A7-9D7A-7971E18B4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04925"/>
            <a:ext cx="87249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69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24022-BCDD-42FA-9067-424133A2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08C3E-B619-49E8-8EF4-8492A3743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8C0BD-2168-46F9-97EC-049612C08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1600"/>
            <a:ext cx="87058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61323"/>
      </p:ext>
    </p:extLst>
  </p:cSld>
  <p:clrMapOvr>
    <a:masterClrMapping/>
  </p:clrMapOvr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F88D1-3D93-43B2-9FA4-AE41BE81E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D5412-265F-4C5F-9EA2-A1FC3DCC6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597F8-1089-43D8-AC1A-E51BEDAD0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3987"/>
            <a:ext cx="86582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61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9EDD8-9ECD-4FAE-9EB1-FFD61DA4F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77844-E8B8-41C2-8DB4-232DAC6F5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D193A8-52E6-484A-9DDB-89A2997A7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8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DF48-9CD1-4FA1-AEC0-14A6BB5F2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8C85B-6399-41EB-B5AC-41E769D1E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FA63A-63AB-4C76-B9E7-74E7A9791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295400"/>
            <a:ext cx="88201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235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23012-2DFC-4F6B-903B-BBD8DA8F3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8C950-9855-4C23-A157-97D7018A0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6A78C6-5633-4BAE-9C44-EE2D9AA7A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62075"/>
            <a:ext cx="88582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38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039C9-4D62-476D-B61F-14390EC4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514AE-D2D0-4FE1-89ED-019C497DD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2BC4C-DDFC-4C81-AF9B-51B8CCD63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285875"/>
            <a:ext cx="87725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956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651C-7757-4E07-858D-745763FD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CF18C-3C75-4472-8C2E-ADFA3E3B2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81213-4592-45D2-8494-4D128B79B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81112"/>
            <a:ext cx="87820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53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52FA8-C454-4F17-8FE1-79D0BB09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D614A-06D3-4F19-8F36-825403591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853EC-6A8F-4E2B-A970-AD1AA811B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38262"/>
            <a:ext cx="87058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21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C1DA7-CED5-472D-B111-74DB3A593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E9E67-032B-4B94-903A-56945988F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C7D754-BF57-46D8-9EA5-D50B1689F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100137"/>
            <a:ext cx="88011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02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F968F-B724-4A81-9D9B-AFDD67014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1C87D-1CA1-47A6-A14D-A9468ECCC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AD5640-3C3F-4137-803F-E74B794C4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23975"/>
            <a:ext cx="88201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45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8F58-17C2-4F39-B8F3-65B39232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3961F-3B61-4630-B842-8F6D84838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C83A3-5513-40E5-B01B-EF924FD61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57312"/>
            <a:ext cx="87058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736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B79EF-B907-43E2-AEDA-3894EB6EE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43A90-09EB-4B62-898F-D7D35481B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971889-B254-47F4-9FFE-0CF69713F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1352550"/>
            <a:ext cx="89630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155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F9990-C22C-4C17-A645-8AB21CD4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B929A-88F6-4ADD-9189-9974A26AC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C6D233-C110-4D6E-9F4B-387588802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247775"/>
            <a:ext cx="8848725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238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2B0C6-5FAA-452D-A6CB-215759757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C2998-D543-46EC-9140-0A2C4B1F0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32C63E-ABC0-4302-AE02-7E3F2125D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66837"/>
            <a:ext cx="88677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7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22C0-B232-496F-9D89-96948E9C2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34397-1FC0-4B8E-ADD7-9DE6E75E1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1916F8-104B-4875-B212-5264BD88E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38262"/>
            <a:ext cx="88011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740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3F2A8-971F-4FC7-AFA9-987814E0F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1ED22-14E9-406F-BB50-80C85092A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192B69-7BC8-4ED1-AD89-31C354FDF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66837"/>
            <a:ext cx="88011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19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AD2A-1078-4D89-A207-CD2B6CC5A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43587-08D9-4D70-9D4E-35BEE8B95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2EBB0D-5B4A-4EA2-9661-17006CE26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200150"/>
            <a:ext cx="88201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57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199CA-AC17-4243-A4C7-7E9E8A69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00DDC-53B9-4839-9813-39F7F3AA0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D46E8-9893-4F31-9CDE-B422F0AF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76362"/>
            <a:ext cx="87820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72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379F7-E5BC-425F-90E9-69A712EBF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C06B9-4BC4-4ECF-9C7F-A3E3CA44A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AFF592-8FEB-4A8E-83E7-0805B5EBA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76362"/>
            <a:ext cx="87915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456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1EFD-9439-40D6-8E6C-478F51C84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92970-1F6F-4BF4-80E6-38D61E4E7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A4DCAD-F437-44B2-B4E6-7537033BF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47787"/>
            <a:ext cx="87820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704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C802F-B5F6-4710-927A-2FCC14C4C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94E7B-5F36-494B-A120-A62A6CFF1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B9FD6B-08FD-4A89-96F8-64902DA18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76362"/>
            <a:ext cx="88582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455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7591-5F89-4C2A-80B3-82D2A169B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6A113-C171-4817-BA41-5B26870E5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EDEFC-31BD-4689-A132-2A532CA4D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25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5B1C6-ADB5-4BB9-92A8-0DA14478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14261-6143-4913-A77D-7E4C6126A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8FEBED-34AB-4CF5-9A49-B0AA00E6E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62075"/>
            <a:ext cx="88106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979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68EE8-D6D5-4251-B2E5-0D395A10A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0E593-5400-4DB2-9964-57E145ED3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56EB7B-6100-4DB8-B452-E79135D2D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257300"/>
            <a:ext cx="8743950" cy="434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495495-4F63-456C-89C6-E6E201CE4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245" y="2582863"/>
            <a:ext cx="18669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679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8F855-CFA5-4B81-8D88-1D3F72E1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B1A6-F136-4E98-AA8A-4753D361B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C2E888-3BD2-4C41-A6DA-EA49B4E61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0175"/>
            <a:ext cx="86391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85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CB16F-50A6-409A-A3EC-A86C5002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F3EFF-BF78-4A96-9368-B1B2959D1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C91B8-8C1A-4802-B41F-C84119BE0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14437"/>
            <a:ext cx="87249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773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C36E-08FD-44F9-90AD-C2656655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F62FD-7B50-4A56-9432-65EABB1B9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8F200C-5051-47F0-9E12-DF6B8DE1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243012"/>
            <a:ext cx="877252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007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74EC1-095D-4CBF-93BE-555926D7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6D60F-6DC4-4657-A453-AB8D04A3A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808775-B78E-41F7-B05A-6AC43FD89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52537"/>
            <a:ext cx="87249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860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A1C5F-E12A-448F-8EC4-2714B752D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EA9C2-6BE7-4AA7-81CC-AD84A0C46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2E2DB4-4D0B-4B42-9A41-FBC6CCEC4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57312"/>
            <a:ext cx="87630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860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80BEC-BDE1-4D37-836B-2BCF48595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F009B-35EA-4311-847C-177949467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E551E-2847-4D90-B100-77C435CDA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76350"/>
            <a:ext cx="87915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26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3D91C-6D18-4660-9695-A16AA43AC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B115C-DE3E-40E7-948C-672DFC09F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DEE3A-CDB9-472F-B9E3-2ECD34DCC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52550"/>
            <a:ext cx="88106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34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C65F1-B0F1-4079-8102-2445ADCA7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313AE-8D68-4CD4-9641-3702BA20C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58BAF-62BD-450C-89FC-3FBD12999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5412"/>
            <a:ext cx="8763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6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04556-F1D1-46D4-A855-CC0E1E10E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BEE32-C8C8-49B0-907A-83CE2ED79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090F5-DE89-45F8-90A0-7E6CC751D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5412"/>
            <a:ext cx="87725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398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99C6E-98E7-4E93-A208-8DF384274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88396-1F9E-4465-91C7-6DBDD874B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EF3717-F064-4CA5-90BA-64164A578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66837"/>
            <a:ext cx="88487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902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55480-E869-4D17-82EB-170C887A5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6CA6C-6B0E-4493-87D0-2638875C4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57809-2875-449D-AFD9-3690B64AD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0162"/>
            <a:ext cx="87725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553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1309-FA65-4056-B54D-97BDC0010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8988C-71A9-4BF0-B659-25352B123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4C5632-1F21-4DB0-9F4E-50CDA81F8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1" y="84931"/>
            <a:ext cx="8829675" cy="4124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6641E8-FDE8-43BB-A2B3-4EF4E7AB7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161" y="4209256"/>
            <a:ext cx="85820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57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8E95-8354-4443-A44D-D43FF8CA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6D470-D85D-4347-A0AB-371620793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D924EB-1D37-4EDE-B587-EB3B9B956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57312"/>
            <a:ext cx="88296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748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AE075-FFAE-46FD-ACB3-0AB2467E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5201F-929A-40DB-AC1D-EB80A5B78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674CBC-9FF7-4CB4-BA8D-B7B7CEDFB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66837"/>
            <a:ext cx="88106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380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95B50-83AC-4D2B-A349-A150FD9C1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FC889-961E-4D69-BFCE-B58692709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19C4B0-0906-44A1-BF9B-7A701A92A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66825"/>
            <a:ext cx="879157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019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94B13-F5EC-4B2D-B38A-74CE7252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CB87C-5DE4-44E1-B00C-8A18DDB6E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B14C6D-4DF8-40C7-9F28-74E51AD08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85875"/>
            <a:ext cx="87249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797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B1C4A-DE7A-4F70-966B-25AC7BA66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EC09-462C-4A21-B484-78C7F6AFD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F2629-4AE3-4CCA-A1CD-0AFB61C23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28737"/>
            <a:ext cx="87820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692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7670-4E53-475C-9371-337794456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D9E0C-65D3-4E59-A7C2-A9374A0E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CA57F7-C00E-4ACB-80CE-0D8FEDCEF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62075"/>
            <a:ext cx="88773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696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48A42-7247-463C-983C-DF957D2B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B69F7-4878-478E-9391-F62DE81F2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3FCA1C-FA93-42B2-8CEC-EDAEFB0E0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57312"/>
            <a:ext cx="87249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510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F2871-95B0-4652-A544-F0394B9F1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E2899-F37F-4FA1-8525-3D4F6C36C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B8DFD-9F52-4D57-AC2B-4DEA4A099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281112"/>
            <a:ext cx="87439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0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A839C-31F3-40B7-A198-02EEE927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ADEED-76F7-47EA-8AA0-DF164D748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F68D3-3F35-4239-933C-1E475A880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23975"/>
            <a:ext cx="88201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630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9922D-F4CC-4428-8596-AC667AD4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17453-E707-4AD6-B23A-C2A92BBA7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A7E3E-2B4A-4332-B3B1-1631701C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838200"/>
            <a:ext cx="87534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689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FEE52-BB70-4F5F-970B-4CFD2395C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3B046-882E-47F5-9421-F8D268C68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37A37-5346-4E05-93A1-31E143F2F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66837"/>
            <a:ext cx="88011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97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A331-F2C4-4A38-9521-384796D9E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9589F-2D14-489F-AEEF-391076310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2B1F58-5151-425B-933D-A43D3F3FE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295400"/>
            <a:ext cx="88487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7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93AD0-D268-4A9F-B3F9-EBE9BF6D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411A1-6DA8-4A98-BB8B-045E200F6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7E95C2-21EB-4017-9798-889263B69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0650"/>
            <a:ext cx="87153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1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A4426-B11D-4C61-B271-58AE55DAB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EB39F-A8CA-482F-83E8-BFFDB6865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7639B2-921F-4858-AE63-5BFC3BCF0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90650"/>
            <a:ext cx="88011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422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EFA3-0977-4323-880F-26983395E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37D54-6733-4ED5-A8B9-6E2900675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EE57C8-6EDE-4EB6-B99D-21575CDF2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238250"/>
            <a:ext cx="881062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551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E316B-8D08-4087-A305-5EF39FF77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DBB49-8507-446F-B48D-8BAA7C8C7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576C3A-C758-4BC6-BA99-BD8A19315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74072"/>
            <a:ext cx="87820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27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8469A-A0DD-4D80-B298-01F89E96D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F5EAC-AC00-4E47-A775-3EA82ED7F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605728-F584-434D-A8B8-B41CBCF34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0"/>
            <a:ext cx="8820150" cy="4171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CE3088-33E9-4505-859E-5912FEE4F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0" y="3734681"/>
            <a:ext cx="84201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187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20437-E0A2-482B-BC41-30C661A14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17484-75E1-4A16-8BED-C78796C13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23ECB6-5B11-4CA0-A3EB-BF31826D3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14450"/>
            <a:ext cx="87153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616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2F36B-02AA-4E0F-9A8C-62072DD1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AED59-E43C-46C0-AF1E-0E955BE38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3E5107-A269-4310-A484-6A0585B31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8737"/>
            <a:ext cx="86963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051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E9219-EEFA-40F2-BA71-427239912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DA4EB-BE9F-4728-ACA0-B5AAA4E7E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1702C-F071-412C-845F-8B738EB99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62075"/>
            <a:ext cx="87058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648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BD461-C494-4BFB-81FB-668027830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FD976-2C19-45D1-9279-885E478E0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965251-C82B-4C39-B22C-61BA2847F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262062"/>
            <a:ext cx="863917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538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44705-F3E7-4C7F-9CE3-E66D5FDA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1188B-A096-4CAF-95E5-DB04FCD6D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49DAD-F9D8-4278-ADA4-0BEFAD8F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1" y="335446"/>
            <a:ext cx="8715375" cy="4029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36A3B0-4995-4BCF-91EA-960B205C2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045" y="4364521"/>
            <a:ext cx="58578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D208C-E829-4CFB-9A79-C90E542A2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D74A5-3C52-4E06-B89C-B932D0C39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28F338-361F-434C-AB93-D1D4AB87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62075"/>
            <a:ext cx="87249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122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EB397-ED73-4241-A260-90D80EA11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FA881-60AA-4A7D-B6DE-5C009FEDB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90C7EC-1A16-466F-B53E-926FAB633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1600"/>
            <a:ext cx="8772525" cy="411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55CDA5-F0D4-4638-9125-B4DAF51F0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557" y="5486400"/>
            <a:ext cx="393382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521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FDBE-45F8-4E1D-A447-14A1448EE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2FE0C-2A89-4D7C-9C4E-7A3771145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6B6F39-F390-451A-91B9-0044D0FD7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57325"/>
            <a:ext cx="86677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4025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3C805-7C5F-4D07-8242-1D43A3524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E1619-CCEB-4C2D-A64D-22C5D635E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D86E6D-E66E-4746-A269-2C91669AF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04937"/>
            <a:ext cx="88296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305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9A781-2834-4A27-9D6F-45C5A189B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90EF6-D725-4B5D-AA56-CC9CBB5A9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1563AE-3422-4C74-A9AC-72284C48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57312"/>
            <a:ext cx="87915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290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0372-4631-4DAC-B715-25DCB2D79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12C58-7B59-4FF4-98D5-E5420D3FD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716ED5-A73D-4336-82B3-2374A9A62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5412"/>
            <a:ext cx="87249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5401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DEF1-8BAF-4CF0-B129-5617EB67F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4835A-D2A0-4475-9003-7720ABC45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7B357-A5A8-4933-AA4B-DE56935D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847725"/>
            <a:ext cx="862965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1575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865F-DAB2-4927-B65D-2544A9B3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CDC10-B670-48C6-8A75-47580FA38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CB7B3-46F6-423C-9DB3-68C994E8E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6837"/>
            <a:ext cx="87725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455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FDBBE-F36B-4D8C-B9FB-9B5C2221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A8A12-0CAB-409E-9C9F-6A941E261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8C117-6566-4AE0-90FD-E1EEA992A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223962"/>
            <a:ext cx="870585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049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C6D92-640E-4482-B0C6-26605C85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3EA69-737B-4EC1-B0AA-7379EBC70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59916-20F0-4CA7-B6E7-46EEEDD86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8737"/>
            <a:ext cx="86963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456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DC65A-0BE9-4041-8809-2FD089DDB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16879-CAB3-49B6-BCAA-E8CEF9CFE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C9003F-2123-4A82-A1A4-679654869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52550"/>
            <a:ext cx="88201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35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0</Words>
  <Application>Microsoft Office PowerPoint</Application>
  <PresentationFormat>Widescreen</PresentationFormat>
  <Paragraphs>0</Paragraphs>
  <Slides>380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380</vt:i4>
      </vt:variant>
    </vt:vector>
  </HeadingPairs>
  <TitlesOfParts>
    <vt:vector size="38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2020-05-26T14:47:20Z</dcterms:created>
  <dcterms:modified xsi:type="dcterms:W3CDTF">2020-06-16T03:42:25Z</dcterms:modified>
</cp:coreProperties>
</file>