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94660"/>
  </p:normalViewPr>
  <p:slideViewPr>
    <p:cSldViewPr snapToGrid="0">
      <p:cViewPr varScale="1">
        <p:scale>
          <a:sx n="72" d="100"/>
          <a:sy n="72" d="100"/>
        </p:scale>
        <p:origin x="5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CBD4C-9176-437A-BB6D-0A125AEDBF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137FF5-285B-4F46-9860-A9724CAA56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48046-4DFB-4F7B-B24F-783ECE010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61EE-9435-4265-9AC9-2B305E4DB0EC}" type="datetimeFigureOut">
              <a:rPr lang="es-ES" smtClean="0"/>
              <a:t>31/05/2020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61E13C-40F5-41BB-A357-E41F05887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2E9881-CED0-4552-BEBC-9AB6BA363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11EDA-0793-4DDA-B10D-0F8D55213A7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24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E5ACC-D677-42BB-9C92-D00FA67D3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3409D9-AAB3-45D7-BA0E-7DB737BE99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6539A4-3940-4A29-A61B-B99AE8F12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61EE-9435-4265-9AC9-2B305E4DB0EC}" type="datetimeFigureOut">
              <a:rPr lang="es-ES" smtClean="0"/>
              <a:t>31/05/2020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64520E-0EBD-4232-BDB2-C90D0566E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0F21AC-9DCF-45EA-B19D-EF6D20F4D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11EDA-0793-4DDA-B10D-0F8D55213A7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3415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1F6C3F6-1077-49C2-9BAB-A5C77A764B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4A4826-46E2-4E7F-B890-58C6D72EDB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34E3F5-5BE5-4FF2-B7E9-2BF4E4132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61EE-9435-4265-9AC9-2B305E4DB0EC}" type="datetimeFigureOut">
              <a:rPr lang="es-ES" smtClean="0"/>
              <a:t>31/05/2020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B3325F-FB47-4B94-9DDF-BFC4063AD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B28470-62DD-4AD5-8EF3-8024BCEB5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11EDA-0793-4DDA-B10D-0F8D55213A7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1195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86151-F7B4-4023-B7BC-3EA1BD41F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E8EF93-71F4-4860-B089-FBD9404F40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5C4C5D-4EA5-494E-A803-353D89B98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61EE-9435-4265-9AC9-2B305E4DB0EC}" type="datetimeFigureOut">
              <a:rPr lang="es-ES" smtClean="0"/>
              <a:t>31/05/2020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A372C9-CFC1-4162-9541-C98B7F3EF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6AE7E1-87A7-4B88-B113-15157BE00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11EDA-0793-4DDA-B10D-0F8D55213A7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620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ABC67-C57B-401E-B91E-02B57F557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F548C9-D872-4983-8D66-5DA64D30C9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B21B93-E720-44D4-ABD9-4BC80379D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61EE-9435-4265-9AC9-2B305E4DB0EC}" type="datetimeFigureOut">
              <a:rPr lang="es-ES" smtClean="0"/>
              <a:t>31/05/2020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F30C19-E488-4E95-82B7-DDA5284B6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06912B-01C0-418F-A311-E2DFEA336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11EDA-0793-4DDA-B10D-0F8D55213A7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0776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EF17D-EA27-4ED7-A579-0151E4EF4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C8F062-87C7-4EA5-A170-7B8B7D7751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10B818-79EA-4B4D-A4EB-9D29329936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7AF0BA-E3F3-4969-99AA-F6ECB0F8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61EE-9435-4265-9AC9-2B305E4DB0EC}" type="datetimeFigureOut">
              <a:rPr lang="es-ES" smtClean="0"/>
              <a:t>31/05/2020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6B3B50-CC68-49B9-97D3-66E6C3850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C186FB-6E9D-40FC-A54E-3CCE5B1BB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11EDA-0793-4DDA-B10D-0F8D55213A7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2221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6E487-1A2C-4239-AD96-D67B793C4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E6B7DD-ECB3-46BE-BDE5-46AF0DFB30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55C078-6304-4B74-A5BB-3CCAC131E6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6A6E8D-47E7-42D7-8FD7-1CC9288BFB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F408D7-DDB2-4A41-876B-0C06973232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B25A84-96F8-45E9-A070-F6C7EF8AC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61EE-9435-4265-9AC9-2B305E4DB0EC}" type="datetimeFigureOut">
              <a:rPr lang="es-ES" smtClean="0"/>
              <a:t>31/05/2020</a:t>
            </a:fld>
            <a:endParaRPr lang="es-E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D9FAB1F-9D73-4F7A-B22F-08630376B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D09364-F3EF-4596-B97A-49406E41F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11EDA-0793-4DDA-B10D-0F8D55213A7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9661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525A6-4BB5-45A5-987D-D34D12F0B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708B83-8DC1-4F87-8625-888646CCA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61EE-9435-4265-9AC9-2B305E4DB0EC}" type="datetimeFigureOut">
              <a:rPr lang="es-ES" smtClean="0"/>
              <a:t>31/05/2020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F358CA-DE71-4439-AC63-327A9FA4D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DDE2C4-87F9-4F09-9E37-036F1A64D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11EDA-0793-4DDA-B10D-0F8D55213A7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146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8A965B-15AF-483A-A816-DF21AB0C3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61EE-9435-4265-9AC9-2B305E4DB0EC}" type="datetimeFigureOut">
              <a:rPr lang="es-ES" smtClean="0"/>
              <a:t>31/05/2020</a:t>
            </a:fld>
            <a:endParaRPr lang="es-E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5CA286-879C-4A08-BA84-98D3EBB9B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2A3652-BB75-4BF8-9768-C72257A1C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11EDA-0793-4DDA-B10D-0F8D55213A7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5346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4A983-02C0-4FC0-A142-EAAFE709B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9AF96-12F2-45CB-8FF8-0BBA88A07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C21AAC-E8FA-470D-B4D5-E11FE2FBCD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B2D58F-D2EF-4725-903F-1BC23C571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61EE-9435-4265-9AC9-2B305E4DB0EC}" type="datetimeFigureOut">
              <a:rPr lang="es-ES" smtClean="0"/>
              <a:t>31/05/2020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6877FF-2D57-47D2-A587-D15929BD0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2E65F0-1DD9-4FE4-BCAF-3093A1485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11EDA-0793-4DDA-B10D-0F8D55213A7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5324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989EAB-92B4-40FF-B79D-68E99D41C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D96EE4-4D13-4C8E-9884-6A92EF93DD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72F4D2-E18A-4F02-82D0-5CFC4AF0BF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57859A-9F10-4409-AC99-46702186A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61EE-9435-4265-9AC9-2B305E4DB0EC}" type="datetimeFigureOut">
              <a:rPr lang="es-ES" smtClean="0"/>
              <a:t>31/05/2020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06A982-67B8-45A8-B6ED-08E44643A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CB8F24-E9CF-4A5F-A851-8C52530BA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11EDA-0793-4DDA-B10D-0F8D55213A7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3008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F204A7-20F8-4724-9A49-2726EC208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73D8C4-A109-4D12-9BD1-36A5D9E4B0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DE6741-1417-4D34-85D8-8146A2AD76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E861EE-9435-4265-9AC9-2B305E4DB0EC}" type="datetimeFigureOut">
              <a:rPr lang="es-ES" smtClean="0"/>
              <a:t>31/05/2020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D3D283-DC30-415B-B1E0-0C216B504F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564AB8-C6DE-4FBC-B04F-9E7426BA80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511EDA-0793-4DDA-B10D-0F8D55213A7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93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367EF-078C-47E0-8E1B-25698DCAD6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85E50C-871C-4975-B1D7-7E682E36AF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D36892-0EBD-4D2D-A816-C9EE3C7FC5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233487"/>
            <a:ext cx="8686800" cy="43910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B23FEBB-C2E3-42C2-BFC6-B76748960B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441" y="5624512"/>
            <a:ext cx="1914525" cy="40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6753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B0B80-EA51-4CF5-ADE3-8696FD734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53B3B-A85C-4267-A273-25AA16F3EF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906EA0-E190-4031-A459-4FDC8458B8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23987"/>
            <a:ext cx="8686800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1941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6EFD2-9EC8-42AE-83D5-87DB783C8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EFF9D5-3664-48E4-B07F-04BEB54A61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E66445-EFD4-4074-B844-C5FB728824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414462"/>
            <a:ext cx="864870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5991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7BE92-2EFA-4118-A28E-7E00487CD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3B47E-12E4-4202-86F9-8FE12633F4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6EEC69-21C7-4CBF-9DEB-72011CB8F2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423987"/>
            <a:ext cx="8743950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6478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099BF-451B-4083-BBA6-DB1D83719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2FDCB7-F205-4D4C-840F-EDBCB2879C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0D2F6F-05A6-4CE2-84CA-6A719C0A9A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423987"/>
            <a:ext cx="8648700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305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861DB-6B79-4A6E-BD6C-267E867F3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3FD98A-33C7-41EE-BAFD-214E13D3FC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69ECB3-0A6D-4B84-88CA-48BE00556C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404937"/>
            <a:ext cx="865822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43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82919-8527-427C-8AB5-7A1FD8FB7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B8263-A96D-4C34-8CE0-D7DC7A66A3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634102-AC61-450D-8488-EE5F4F6FFA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400175"/>
            <a:ext cx="865822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263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76901-9840-43B5-BB18-8E049F12E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70CA4A-4ACE-40D9-A638-8CE97F59FA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B7B285-7D22-429A-AB6D-434CDB5CE4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925" y="1314450"/>
            <a:ext cx="8820150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637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ED5CF-AAF8-4193-933E-6C67BC5D3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E0309A-453B-48A5-B90B-356824803E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19ECDB-4521-4CDD-BE85-E974D1B5BD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381125"/>
            <a:ext cx="8639175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8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2292C-9485-409A-B93B-558715E30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21C1D-4F07-49CA-9F5A-54A53C1C5F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E1AE71-8EAE-4260-AD29-8F63851AD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285875"/>
            <a:ext cx="8677275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581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CF508-C107-4585-B351-92E8ECC37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9546B0-98D0-4C78-854F-9A67037B04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F0F6FF-92EB-412A-88E2-8EA0B847A3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400175"/>
            <a:ext cx="865822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802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CCCAF-33B7-4DB8-AF0A-09C45C1E5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FD08D-0BBD-47EC-B986-80E6A535B9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C8833F-40BD-4649-B14C-A91B5B044D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400175"/>
            <a:ext cx="875347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421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ECB33-5E7A-4658-A8C8-218650686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61DD48-D8C2-4F4D-AB13-F18F0184D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6D31AB-E001-4570-9A97-85549AF964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09700"/>
            <a:ext cx="870585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7569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0</Words>
  <Application>Microsoft Office PowerPoint</Application>
  <PresentationFormat>Widescreen</PresentationFormat>
  <Paragraphs>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</cp:revision>
  <dcterms:created xsi:type="dcterms:W3CDTF">2020-05-22T20:39:15Z</dcterms:created>
  <dcterms:modified xsi:type="dcterms:W3CDTF">2020-05-30T22:22:02Z</dcterms:modified>
</cp:coreProperties>
</file>